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1" r:id="rId6"/>
    <p:sldId id="260"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63" d="100"/>
          <a:sy n="63" d="100"/>
        </p:scale>
        <p:origin x="76" y="1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D13D44-7158-401C-AEC3-7DD2107553B7}"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8C1A3F48-AFA7-4CE3-818F-1AE3677882EF}">
      <dgm:prSet/>
      <dgm:spPr/>
      <dgm:t>
        <a:bodyPr/>
        <a:lstStyle/>
        <a:p>
          <a:r>
            <a:rPr lang="nl-NL"/>
            <a:t>Koud doekje voor Bram, beide kinderen bij elkaar </a:t>
          </a:r>
          <a:endParaRPr lang="en-US"/>
        </a:p>
      </dgm:t>
    </dgm:pt>
    <dgm:pt modelId="{C6BFC292-6D65-4278-BB7F-DC21728E9BA3}" type="parTrans" cxnId="{84DB8479-E8D9-4AD8-9AD3-7309FD8D9D7F}">
      <dgm:prSet/>
      <dgm:spPr/>
      <dgm:t>
        <a:bodyPr/>
        <a:lstStyle/>
        <a:p>
          <a:endParaRPr lang="en-US"/>
        </a:p>
      </dgm:t>
    </dgm:pt>
    <dgm:pt modelId="{47728BE2-89E6-4185-8419-C8C66FB65B7A}" type="sibTrans" cxnId="{84DB8479-E8D9-4AD8-9AD3-7309FD8D9D7F}">
      <dgm:prSet/>
      <dgm:spPr/>
      <dgm:t>
        <a:bodyPr/>
        <a:lstStyle/>
        <a:p>
          <a:endParaRPr lang="en-US"/>
        </a:p>
      </dgm:t>
    </dgm:pt>
    <dgm:pt modelId="{FADC54B9-6EF5-44BA-B1AD-8E0E183DD1C1}">
      <dgm:prSet/>
      <dgm:spPr/>
      <dgm:t>
        <a:bodyPr/>
        <a:lstStyle/>
        <a:p>
          <a:r>
            <a:rPr lang="nl-NL"/>
            <a:t>Vragen aan de kinderen wat er is gebeurd</a:t>
          </a:r>
          <a:endParaRPr lang="en-US"/>
        </a:p>
      </dgm:t>
    </dgm:pt>
    <dgm:pt modelId="{484C2CA0-2F7C-4740-AC12-7827D6C6718E}" type="parTrans" cxnId="{4266148F-62BF-4576-B148-DC5295432850}">
      <dgm:prSet/>
      <dgm:spPr/>
      <dgm:t>
        <a:bodyPr/>
        <a:lstStyle/>
        <a:p>
          <a:endParaRPr lang="en-US"/>
        </a:p>
      </dgm:t>
    </dgm:pt>
    <dgm:pt modelId="{6B1D346C-021B-443C-98CD-AA04063893D2}" type="sibTrans" cxnId="{4266148F-62BF-4576-B148-DC5295432850}">
      <dgm:prSet/>
      <dgm:spPr/>
      <dgm:t>
        <a:bodyPr/>
        <a:lstStyle/>
        <a:p>
          <a:endParaRPr lang="en-US"/>
        </a:p>
      </dgm:t>
    </dgm:pt>
    <dgm:pt modelId="{4730FB47-8A35-4747-8648-D4E4D2B0CAA9}">
      <dgm:prSet/>
      <dgm:spPr/>
      <dgm:t>
        <a:bodyPr/>
        <a:lstStyle/>
        <a:p>
          <a:r>
            <a:rPr lang="nl-NL"/>
            <a:t>Vragen of dit vaker is gebeurd door Bram</a:t>
          </a:r>
          <a:endParaRPr lang="en-US"/>
        </a:p>
      </dgm:t>
    </dgm:pt>
    <dgm:pt modelId="{B6C6C23D-D3D1-4399-9C2B-5CE3AB95231E}" type="parTrans" cxnId="{91D55548-8F0B-44FF-8C61-ABE89402C449}">
      <dgm:prSet/>
      <dgm:spPr/>
      <dgm:t>
        <a:bodyPr/>
        <a:lstStyle/>
        <a:p>
          <a:endParaRPr lang="en-US"/>
        </a:p>
      </dgm:t>
    </dgm:pt>
    <dgm:pt modelId="{96246570-7026-4DAE-96EF-CA748C5077B0}" type="sibTrans" cxnId="{91D55548-8F0B-44FF-8C61-ABE89402C449}">
      <dgm:prSet/>
      <dgm:spPr/>
      <dgm:t>
        <a:bodyPr/>
        <a:lstStyle/>
        <a:p>
          <a:endParaRPr lang="en-US"/>
        </a:p>
      </dgm:t>
    </dgm:pt>
    <dgm:pt modelId="{ECEFF1BA-5801-40C8-B733-8E9737C760F6}">
      <dgm:prSet/>
      <dgm:spPr/>
      <dgm:t>
        <a:bodyPr/>
        <a:lstStyle/>
        <a:p>
          <a:r>
            <a:rPr lang="nl-NL"/>
            <a:t>Vragen of dit pesten is of plagen volgens hen?</a:t>
          </a:r>
          <a:endParaRPr lang="en-US"/>
        </a:p>
      </dgm:t>
    </dgm:pt>
    <dgm:pt modelId="{65254FAC-3B4F-4168-952B-963F0C89F4B3}" type="parTrans" cxnId="{31316596-E769-47EC-9D8E-E6A84E310200}">
      <dgm:prSet/>
      <dgm:spPr/>
      <dgm:t>
        <a:bodyPr/>
        <a:lstStyle/>
        <a:p>
          <a:endParaRPr lang="en-US"/>
        </a:p>
      </dgm:t>
    </dgm:pt>
    <dgm:pt modelId="{D4CF685B-9577-4396-ADC9-7AFDD6B1AF67}" type="sibTrans" cxnId="{31316596-E769-47EC-9D8E-E6A84E310200}">
      <dgm:prSet/>
      <dgm:spPr/>
      <dgm:t>
        <a:bodyPr/>
        <a:lstStyle/>
        <a:p>
          <a:endParaRPr lang="en-US"/>
        </a:p>
      </dgm:t>
    </dgm:pt>
    <dgm:pt modelId="{13696DC7-90D7-4146-B840-EA28D26081F0}">
      <dgm:prSet/>
      <dgm:spPr/>
      <dgm:t>
        <a:bodyPr/>
        <a:lstStyle/>
        <a:p>
          <a:r>
            <a:rPr lang="nl-NL"/>
            <a:t>Vragen hoe dit anders had gemoeten?</a:t>
          </a:r>
          <a:endParaRPr lang="en-US"/>
        </a:p>
      </dgm:t>
    </dgm:pt>
    <dgm:pt modelId="{5112BE1B-7484-4A8A-9E61-705B1F18C70D}" type="parTrans" cxnId="{D3AE54CD-5A8E-4371-AFDB-032504D907C9}">
      <dgm:prSet/>
      <dgm:spPr/>
      <dgm:t>
        <a:bodyPr/>
        <a:lstStyle/>
        <a:p>
          <a:endParaRPr lang="en-US"/>
        </a:p>
      </dgm:t>
    </dgm:pt>
    <dgm:pt modelId="{5D69A873-4014-4A36-88D2-3BA0B07B8445}" type="sibTrans" cxnId="{D3AE54CD-5A8E-4371-AFDB-032504D907C9}">
      <dgm:prSet/>
      <dgm:spPr/>
      <dgm:t>
        <a:bodyPr/>
        <a:lstStyle/>
        <a:p>
          <a:endParaRPr lang="en-US"/>
        </a:p>
      </dgm:t>
    </dgm:pt>
    <dgm:pt modelId="{F8E5DC93-C7CB-4BBE-BFDD-ED42414EAA48}">
      <dgm:prSet/>
      <dgm:spPr/>
      <dgm:t>
        <a:bodyPr/>
        <a:lstStyle/>
        <a:p>
          <a:r>
            <a:rPr lang="nl-NL"/>
            <a:t>Vragen hoe ze dit op hadden kunnen lossen</a:t>
          </a:r>
          <a:endParaRPr lang="en-US"/>
        </a:p>
      </dgm:t>
    </dgm:pt>
    <dgm:pt modelId="{ECCD010E-2D25-4491-9ABB-841F0B1BB61D}" type="parTrans" cxnId="{B090FB57-9BD3-4531-B75D-DBA04F80AA9C}">
      <dgm:prSet/>
      <dgm:spPr/>
      <dgm:t>
        <a:bodyPr/>
        <a:lstStyle/>
        <a:p>
          <a:endParaRPr lang="en-US"/>
        </a:p>
      </dgm:t>
    </dgm:pt>
    <dgm:pt modelId="{E2435AB3-20E2-4723-9903-0836B20B63DB}" type="sibTrans" cxnId="{B090FB57-9BD3-4531-B75D-DBA04F80AA9C}">
      <dgm:prSet/>
      <dgm:spPr/>
      <dgm:t>
        <a:bodyPr/>
        <a:lstStyle/>
        <a:p>
          <a:endParaRPr lang="en-US"/>
        </a:p>
      </dgm:t>
    </dgm:pt>
    <dgm:pt modelId="{8C299A7B-6AC3-4AE4-A887-CCA54176133A}">
      <dgm:prSet/>
      <dgm:spPr/>
      <dgm:t>
        <a:bodyPr/>
        <a:lstStyle/>
        <a:p>
          <a:r>
            <a:rPr lang="nl-NL"/>
            <a:t>Vertellen dat je dit ook aan hun ouders laat weten</a:t>
          </a:r>
          <a:endParaRPr lang="en-US"/>
        </a:p>
      </dgm:t>
    </dgm:pt>
    <dgm:pt modelId="{144CF7D4-C0B2-4F46-BB52-212C430AC783}" type="parTrans" cxnId="{866B226D-149C-4C71-9605-1B11B5DB2F14}">
      <dgm:prSet/>
      <dgm:spPr/>
      <dgm:t>
        <a:bodyPr/>
        <a:lstStyle/>
        <a:p>
          <a:endParaRPr lang="en-US"/>
        </a:p>
      </dgm:t>
    </dgm:pt>
    <dgm:pt modelId="{219B039D-C638-4EBD-8D1B-C45C68078302}" type="sibTrans" cxnId="{866B226D-149C-4C71-9605-1B11B5DB2F14}">
      <dgm:prSet/>
      <dgm:spPr/>
      <dgm:t>
        <a:bodyPr/>
        <a:lstStyle/>
        <a:p>
          <a:endParaRPr lang="en-US"/>
        </a:p>
      </dgm:t>
    </dgm:pt>
    <dgm:pt modelId="{61C8DDE4-8A07-4EF1-B9AD-B214EBC6B805}">
      <dgm:prSet/>
      <dgm:spPr/>
      <dgm:t>
        <a:bodyPr/>
        <a:lstStyle/>
        <a:p>
          <a:r>
            <a:rPr lang="nl-NL"/>
            <a:t>Vragen hoe ze in het vervolg met elkaar omgaan</a:t>
          </a:r>
          <a:endParaRPr lang="en-US"/>
        </a:p>
      </dgm:t>
    </dgm:pt>
    <dgm:pt modelId="{4AEDEF57-830A-4BC5-9624-5AE1B68F0DD2}" type="parTrans" cxnId="{6825E990-4843-437C-9669-2478102DCCB2}">
      <dgm:prSet/>
      <dgm:spPr/>
      <dgm:t>
        <a:bodyPr/>
        <a:lstStyle/>
        <a:p>
          <a:endParaRPr lang="en-US"/>
        </a:p>
      </dgm:t>
    </dgm:pt>
    <dgm:pt modelId="{8B2EC725-98A0-4018-BBE1-093DD999DAF6}" type="sibTrans" cxnId="{6825E990-4843-437C-9669-2478102DCCB2}">
      <dgm:prSet/>
      <dgm:spPr/>
      <dgm:t>
        <a:bodyPr/>
        <a:lstStyle/>
        <a:p>
          <a:endParaRPr lang="en-US"/>
        </a:p>
      </dgm:t>
    </dgm:pt>
    <dgm:pt modelId="{314DAC87-923F-41AE-A1A4-9C72BFB1497B}" type="pres">
      <dgm:prSet presAssocID="{46D13D44-7158-401C-AEC3-7DD2107553B7}" presName="vert0" presStyleCnt="0">
        <dgm:presLayoutVars>
          <dgm:dir/>
          <dgm:animOne val="branch"/>
          <dgm:animLvl val="lvl"/>
        </dgm:presLayoutVars>
      </dgm:prSet>
      <dgm:spPr/>
    </dgm:pt>
    <dgm:pt modelId="{7D54E228-AA64-4C60-A14B-230BCAD17D6C}" type="pres">
      <dgm:prSet presAssocID="{8C1A3F48-AFA7-4CE3-818F-1AE3677882EF}" presName="thickLine" presStyleLbl="alignNode1" presStyleIdx="0" presStyleCnt="8"/>
      <dgm:spPr/>
    </dgm:pt>
    <dgm:pt modelId="{3C57472B-ADB6-4D59-8B83-93690DF54396}" type="pres">
      <dgm:prSet presAssocID="{8C1A3F48-AFA7-4CE3-818F-1AE3677882EF}" presName="horz1" presStyleCnt="0"/>
      <dgm:spPr/>
    </dgm:pt>
    <dgm:pt modelId="{996BA16A-49B0-4B76-B1D0-420B61CFAFF1}" type="pres">
      <dgm:prSet presAssocID="{8C1A3F48-AFA7-4CE3-818F-1AE3677882EF}" presName="tx1" presStyleLbl="revTx" presStyleIdx="0" presStyleCnt="8"/>
      <dgm:spPr/>
    </dgm:pt>
    <dgm:pt modelId="{0CCCFF2A-EBE9-4F9E-BA4B-5183F75EC86F}" type="pres">
      <dgm:prSet presAssocID="{8C1A3F48-AFA7-4CE3-818F-1AE3677882EF}" presName="vert1" presStyleCnt="0"/>
      <dgm:spPr/>
    </dgm:pt>
    <dgm:pt modelId="{2B1DCD7C-C164-4417-9626-B7FC7D5ED24C}" type="pres">
      <dgm:prSet presAssocID="{FADC54B9-6EF5-44BA-B1AD-8E0E183DD1C1}" presName="thickLine" presStyleLbl="alignNode1" presStyleIdx="1" presStyleCnt="8"/>
      <dgm:spPr/>
    </dgm:pt>
    <dgm:pt modelId="{7016534F-4179-4966-AC7E-658053A3ECF1}" type="pres">
      <dgm:prSet presAssocID="{FADC54B9-6EF5-44BA-B1AD-8E0E183DD1C1}" presName="horz1" presStyleCnt="0"/>
      <dgm:spPr/>
    </dgm:pt>
    <dgm:pt modelId="{B3EB53EE-3CD4-467B-B674-B57D622B818E}" type="pres">
      <dgm:prSet presAssocID="{FADC54B9-6EF5-44BA-B1AD-8E0E183DD1C1}" presName="tx1" presStyleLbl="revTx" presStyleIdx="1" presStyleCnt="8"/>
      <dgm:spPr/>
    </dgm:pt>
    <dgm:pt modelId="{DCE28237-677F-4A76-B11B-867C2E287923}" type="pres">
      <dgm:prSet presAssocID="{FADC54B9-6EF5-44BA-B1AD-8E0E183DD1C1}" presName="vert1" presStyleCnt="0"/>
      <dgm:spPr/>
    </dgm:pt>
    <dgm:pt modelId="{94B4D976-0991-419B-B6BA-05C30988DD8B}" type="pres">
      <dgm:prSet presAssocID="{4730FB47-8A35-4747-8648-D4E4D2B0CAA9}" presName="thickLine" presStyleLbl="alignNode1" presStyleIdx="2" presStyleCnt="8"/>
      <dgm:spPr/>
    </dgm:pt>
    <dgm:pt modelId="{2DA0C0A1-29F5-4877-B5B2-4A5DF442C801}" type="pres">
      <dgm:prSet presAssocID="{4730FB47-8A35-4747-8648-D4E4D2B0CAA9}" presName="horz1" presStyleCnt="0"/>
      <dgm:spPr/>
    </dgm:pt>
    <dgm:pt modelId="{074E0522-2637-4317-84D8-2CA5F9E0D0AF}" type="pres">
      <dgm:prSet presAssocID="{4730FB47-8A35-4747-8648-D4E4D2B0CAA9}" presName="tx1" presStyleLbl="revTx" presStyleIdx="2" presStyleCnt="8"/>
      <dgm:spPr/>
    </dgm:pt>
    <dgm:pt modelId="{E8387D6E-01C3-4C39-ABD1-D41C7DD3D2A6}" type="pres">
      <dgm:prSet presAssocID="{4730FB47-8A35-4747-8648-D4E4D2B0CAA9}" presName="vert1" presStyleCnt="0"/>
      <dgm:spPr/>
    </dgm:pt>
    <dgm:pt modelId="{640BE942-383D-4D84-B663-DD341B48F90F}" type="pres">
      <dgm:prSet presAssocID="{ECEFF1BA-5801-40C8-B733-8E9737C760F6}" presName="thickLine" presStyleLbl="alignNode1" presStyleIdx="3" presStyleCnt="8"/>
      <dgm:spPr/>
    </dgm:pt>
    <dgm:pt modelId="{54C7B4E2-3132-4D18-A446-00E6D0FD0CF2}" type="pres">
      <dgm:prSet presAssocID="{ECEFF1BA-5801-40C8-B733-8E9737C760F6}" presName="horz1" presStyleCnt="0"/>
      <dgm:spPr/>
    </dgm:pt>
    <dgm:pt modelId="{F749554C-2C96-465E-984A-5FE474733849}" type="pres">
      <dgm:prSet presAssocID="{ECEFF1BA-5801-40C8-B733-8E9737C760F6}" presName="tx1" presStyleLbl="revTx" presStyleIdx="3" presStyleCnt="8"/>
      <dgm:spPr/>
    </dgm:pt>
    <dgm:pt modelId="{6C2B32BE-BF67-4B25-9AB8-31996D7B9497}" type="pres">
      <dgm:prSet presAssocID="{ECEFF1BA-5801-40C8-B733-8E9737C760F6}" presName="vert1" presStyleCnt="0"/>
      <dgm:spPr/>
    </dgm:pt>
    <dgm:pt modelId="{3D612444-B579-468B-AC7C-AC970183022D}" type="pres">
      <dgm:prSet presAssocID="{13696DC7-90D7-4146-B840-EA28D26081F0}" presName="thickLine" presStyleLbl="alignNode1" presStyleIdx="4" presStyleCnt="8"/>
      <dgm:spPr/>
    </dgm:pt>
    <dgm:pt modelId="{978631D9-9659-421C-8F0D-886D10680347}" type="pres">
      <dgm:prSet presAssocID="{13696DC7-90D7-4146-B840-EA28D26081F0}" presName="horz1" presStyleCnt="0"/>
      <dgm:spPr/>
    </dgm:pt>
    <dgm:pt modelId="{E947CF15-8464-4FE7-A141-2A57AB30526D}" type="pres">
      <dgm:prSet presAssocID="{13696DC7-90D7-4146-B840-EA28D26081F0}" presName="tx1" presStyleLbl="revTx" presStyleIdx="4" presStyleCnt="8"/>
      <dgm:spPr/>
    </dgm:pt>
    <dgm:pt modelId="{1F0C42F9-3D3A-48A8-BFC6-67AB310EE6C8}" type="pres">
      <dgm:prSet presAssocID="{13696DC7-90D7-4146-B840-EA28D26081F0}" presName="vert1" presStyleCnt="0"/>
      <dgm:spPr/>
    </dgm:pt>
    <dgm:pt modelId="{8BA2AFDC-227F-4828-9A72-AA5B0EC6D25A}" type="pres">
      <dgm:prSet presAssocID="{F8E5DC93-C7CB-4BBE-BFDD-ED42414EAA48}" presName="thickLine" presStyleLbl="alignNode1" presStyleIdx="5" presStyleCnt="8"/>
      <dgm:spPr/>
    </dgm:pt>
    <dgm:pt modelId="{E05A92B6-BE48-41E1-B001-D44E7BA615E7}" type="pres">
      <dgm:prSet presAssocID="{F8E5DC93-C7CB-4BBE-BFDD-ED42414EAA48}" presName="horz1" presStyleCnt="0"/>
      <dgm:spPr/>
    </dgm:pt>
    <dgm:pt modelId="{F0899664-5B90-445D-A2E0-37553032F2D8}" type="pres">
      <dgm:prSet presAssocID="{F8E5DC93-C7CB-4BBE-BFDD-ED42414EAA48}" presName="tx1" presStyleLbl="revTx" presStyleIdx="5" presStyleCnt="8"/>
      <dgm:spPr/>
    </dgm:pt>
    <dgm:pt modelId="{301DAC8D-C6F3-43E4-9618-1C44455211C0}" type="pres">
      <dgm:prSet presAssocID="{F8E5DC93-C7CB-4BBE-BFDD-ED42414EAA48}" presName="vert1" presStyleCnt="0"/>
      <dgm:spPr/>
    </dgm:pt>
    <dgm:pt modelId="{0E4CBE75-2774-4550-BB9C-D9D11AA60339}" type="pres">
      <dgm:prSet presAssocID="{8C299A7B-6AC3-4AE4-A887-CCA54176133A}" presName="thickLine" presStyleLbl="alignNode1" presStyleIdx="6" presStyleCnt="8"/>
      <dgm:spPr/>
    </dgm:pt>
    <dgm:pt modelId="{D27EE3BD-2A6F-4EF6-AC2C-95E2B039E6F0}" type="pres">
      <dgm:prSet presAssocID="{8C299A7B-6AC3-4AE4-A887-CCA54176133A}" presName="horz1" presStyleCnt="0"/>
      <dgm:spPr/>
    </dgm:pt>
    <dgm:pt modelId="{15C9659A-6251-4038-8E95-7CD76775496F}" type="pres">
      <dgm:prSet presAssocID="{8C299A7B-6AC3-4AE4-A887-CCA54176133A}" presName="tx1" presStyleLbl="revTx" presStyleIdx="6" presStyleCnt="8"/>
      <dgm:spPr/>
    </dgm:pt>
    <dgm:pt modelId="{E9D2C7A0-AD1B-41C1-AB24-37DDD27BEAAB}" type="pres">
      <dgm:prSet presAssocID="{8C299A7B-6AC3-4AE4-A887-CCA54176133A}" presName="vert1" presStyleCnt="0"/>
      <dgm:spPr/>
    </dgm:pt>
    <dgm:pt modelId="{DF4D2354-4454-4AFF-8E5C-268995E12A77}" type="pres">
      <dgm:prSet presAssocID="{61C8DDE4-8A07-4EF1-B9AD-B214EBC6B805}" presName="thickLine" presStyleLbl="alignNode1" presStyleIdx="7" presStyleCnt="8"/>
      <dgm:spPr/>
    </dgm:pt>
    <dgm:pt modelId="{588D520C-CC6B-445C-896D-14C612BE2FEB}" type="pres">
      <dgm:prSet presAssocID="{61C8DDE4-8A07-4EF1-B9AD-B214EBC6B805}" presName="horz1" presStyleCnt="0"/>
      <dgm:spPr/>
    </dgm:pt>
    <dgm:pt modelId="{D61FF65D-3784-46AF-9E80-E09BA515867E}" type="pres">
      <dgm:prSet presAssocID="{61C8DDE4-8A07-4EF1-B9AD-B214EBC6B805}" presName="tx1" presStyleLbl="revTx" presStyleIdx="7" presStyleCnt="8"/>
      <dgm:spPr/>
    </dgm:pt>
    <dgm:pt modelId="{C6B069F5-48A5-4DE5-87DE-FFE56B44570B}" type="pres">
      <dgm:prSet presAssocID="{61C8DDE4-8A07-4EF1-B9AD-B214EBC6B805}" presName="vert1" presStyleCnt="0"/>
      <dgm:spPr/>
    </dgm:pt>
  </dgm:ptLst>
  <dgm:cxnLst>
    <dgm:cxn modelId="{230A451D-803B-4651-8EDB-1084A7663134}" type="presOf" srcId="{4730FB47-8A35-4747-8648-D4E4D2B0CAA9}" destId="{074E0522-2637-4317-84D8-2CA5F9E0D0AF}" srcOrd="0" destOrd="0" presId="urn:microsoft.com/office/officeart/2008/layout/LinedList"/>
    <dgm:cxn modelId="{A3ED0735-6574-4DF2-AD35-6C06B0CC6E45}" type="presOf" srcId="{8C1A3F48-AFA7-4CE3-818F-1AE3677882EF}" destId="{996BA16A-49B0-4B76-B1D0-420B61CFAFF1}" srcOrd="0" destOrd="0" presId="urn:microsoft.com/office/officeart/2008/layout/LinedList"/>
    <dgm:cxn modelId="{91D55548-8F0B-44FF-8C61-ABE89402C449}" srcId="{46D13D44-7158-401C-AEC3-7DD2107553B7}" destId="{4730FB47-8A35-4747-8648-D4E4D2B0CAA9}" srcOrd="2" destOrd="0" parTransId="{B6C6C23D-D3D1-4399-9C2B-5CE3AB95231E}" sibTransId="{96246570-7026-4DAE-96EF-CA748C5077B0}"/>
    <dgm:cxn modelId="{866B226D-149C-4C71-9605-1B11B5DB2F14}" srcId="{46D13D44-7158-401C-AEC3-7DD2107553B7}" destId="{8C299A7B-6AC3-4AE4-A887-CCA54176133A}" srcOrd="6" destOrd="0" parTransId="{144CF7D4-C0B2-4F46-BB52-212C430AC783}" sibTransId="{219B039D-C638-4EBD-8D1B-C45C68078302}"/>
    <dgm:cxn modelId="{B090FB57-9BD3-4531-B75D-DBA04F80AA9C}" srcId="{46D13D44-7158-401C-AEC3-7DD2107553B7}" destId="{F8E5DC93-C7CB-4BBE-BFDD-ED42414EAA48}" srcOrd="5" destOrd="0" parTransId="{ECCD010E-2D25-4491-9ABB-841F0B1BB61D}" sibTransId="{E2435AB3-20E2-4723-9903-0836B20B63DB}"/>
    <dgm:cxn modelId="{84DB8479-E8D9-4AD8-9AD3-7309FD8D9D7F}" srcId="{46D13D44-7158-401C-AEC3-7DD2107553B7}" destId="{8C1A3F48-AFA7-4CE3-818F-1AE3677882EF}" srcOrd="0" destOrd="0" parTransId="{C6BFC292-6D65-4278-BB7F-DC21728E9BA3}" sibTransId="{47728BE2-89E6-4185-8419-C8C66FB65B7A}"/>
    <dgm:cxn modelId="{3034D98B-AC93-4010-86DC-790454264D34}" type="presOf" srcId="{F8E5DC93-C7CB-4BBE-BFDD-ED42414EAA48}" destId="{F0899664-5B90-445D-A2E0-37553032F2D8}" srcOrd="0" destOrd="0" presId="urn:microsoft.com/office/officeart/2008/layout/LinedList"/>
    <dgm:cxn modelId="{4266148F-62BF-4576-B148-DC5295432850}" srcId="{46D13D44-7158-401C-AEC3-7DD2107553B7}" destId="{FADC54B9-6EF5-44BA-B1AD-8E0E183DD1C1}" srcOrd="1" destOrd="0" parTransId="{484C2CA0-2F7C-4740-AC12-7827D6C6718E}" sibTransId="{6B1D346C-021B-443C-98CD-AA04063893D2}"/>
    <dgm:cxn modelId="{6825E990-4843-437C-9669-2478102DCCB2}" srcId="{46D13D44-7158-401C-AEC3-7DD2107553B7}" destId="{61C8DDE4-8A07-4EF1-B9AD-B214EBC6B805}" srcOrd="7" destOrd="0" parTransId="{4AEDEF57-830A-4BC5-9624-5AE1B68F0DD2}" sibTransId="{8B2EC725-98A0-4018-BBE1-093DD999DAF6}"/>
    <dgm:cxn modelId="{31316596-E769-47EC-9D8E-E6A84E310200}" srcId="{46D13D44-7158-401C-AEC3-7DD2107553B7}" destId="{ECEFF1BA-5801-40C8-B733-8E9737C760F6}" srcOrd="3" destOrd="0" parTransId="{65254FAC-3B4F-4168-952B-963F0C89F4B3}" sibTransId="{D4CF685B-9577-4396-ADC9-7AFDD6B1AF67}"/>
    <dgm:cxn modelId="{25FD5F9C-C29F-4FEB-9F33-B87CBCE7B5AE}" type="presOf" srcId="{8C299A7B-6AC3-4AE4-A887-CCA54176133A}" destId="{15C9659A-6251-4038-8E95-7CD76775496F}" srcOrd="0" destOrd="0" presId="urn:microsoft.com/office/officeart/2008/layout/LinedList"/>
    <dgm:cxn modelId="{2A981AAF-F17B-4FCC-A653-B44676584901}" type="presOf" srcId="{13696DC7-90D7-4146-B840-EA28D26081F0}" destId="{E947CF15-8464-4FE7-A141-2A57AB30526D}" srcOrd="0" destOrd="0" presId="urn:microsoft.com/office/officeart/2008/layout/LinedList"/>
    <dgm:cxn modelId="{3ADDC6AF-C222-4778-8004-960E490949CA}" type="presOf" srcId="{ECEFF1BA-5801-40C8-B733-8E9737C760F6}" destId="{F749554C-2C96-465E-984A-5FE474733849}" srcOrd="0" destOrd="0" presId="urn:microsoft.com/office/officeart/2008/layout/LinedList"/>
    <dgm:cxn modelId="{D3AE54CD-5A8E-4371-AFDB-032504D907C9}" srcId="{46D13D44-7158-401C-AEC3-7DD2107553B7}" destId="{13696DC7-90D7-4146-B840-EA28D26081F0}" srcOrd="4" destOrd="0" parTransId="{5112BE1B-7484-4A8A-9E61-705B1F18C70D}" sibTransId="{5D69A873-4014-4A36-88D2-3BA0B07B8445}"/>
    <dgm:cxn modelId="{305A53D9-671F-4674-AC60-6B4811621791}" type="presOf" srcId="{FADC54B9-6EF5-44BA-B1AD-8E0E183DD1C1}" destId="{B3EB53EE-3CD4-467B-B674-B57D622B818E}" srcOrd="0" destOrd="0" presId="urn:microsoft.com/office/officeart/2008/layout/LinedList"/>
    <dgm:cxn modelId="{8FD1FDF0-B350-43F7-BAF2-4E380E12F22B}" type="presOf" srcId="{61C8DDE4-8A07-4EF1-B9AD-B214EBC6B805}" destId="{D61FF65D-3784-46AF-9E80-E09BA515867E}" srcOrd="0" destOrd="0" presId="urn:microsoft.com/office/officeart/2008/layout/LinedList"/>
    <dgm:cxn modelId="{9DD0ACF1-8BDB-4098-AEB7-B0E41770AD43}" type="presOf" srcId="{46D13D44-7158-401C-AEC3-7DD2107553B7}" destId="{314DAC87-923F-41AE-A1A4-9C72BFB1497B}" srcOrd="0" destOrd="0" presId="urn:microsoft.com/office/officeart/2008/layout/LinedList"/>
    <dgm:cxn modelId="{ECBC941E-54D4-49E3-9D66-30DDCD50FEC1}" type="presParOf" srcId="{314DAC87-923F-41AE-A1A4-9C72BFB1497B}" destId="{7D54E228-AA64-4C60-A14B-230BCAD17D6C}" srcOrd="0" destOrd="0" presId="urn:microsoft.com/office/officeart/2008/layout/LinedList"/>
    <dgm:cxn modelId="{E4967907-B471-4A18-9C00-B02B948D4DF2}" type="presParOf" srcId="{314DAC87-923F-41AE-A1A4-9C72BFB1497B}" destId="{3C57472B-ADB6-4D59-8B83-93690DF54396}" srcOrd="1" destOrd="0" presId="urn:microsoft.com/office/officeart/2008/layout/LinedList"/>
    <dgm:cxn modelId="{31A72FDC-9556-4054-BBA9-A4B94B23B71F}" type="presParOf" srcId="{3C57472B-ADB6-4D59-8B83-93690DF54396}" destId="{996BA16A-49B0-4B76-B1D0-420B61CFAFF1}" srcOrd="0" destOrd="0" presId="urn:microsoft.com/office/officeart/2008/layout/LinedList"/>
    <dgm:cxn modelId="{D633EE9D-5E98-42E4-920F-3BA2867A5C3F}" type="presParOf" srcId="{3C57472B-ADB6-4D59-8B83-93690DF54396}" destId="{0CCCFF2A-EBE9-4F9E-BA4B-5183F75EC86F}" srcOrd="1" destOrd="0" presId="urn:microsoft.com/office/officeart/2008/layout/LinedList"/>
    <dgm:cxn modelId="{75625B59-315E-444C-B15E-19A5E1FE0C45}" type="presParOf" srcId="{314DAC87-923F-41AE-A1A4-9C72BFB1497B}" destId="{2B1DCD7C-C164-4417-9626-B7FC7D5ED24C}" srcOrd="2" destOrd="0" presId="urn:microsoft.com/office/officeart/2008/layout/LinedList"/>
    <dgm:cxn modelId="{90745AC8-68AC-419D-99B1-EDE534FF0BB1}" type="presParOf" srcId="{314DAC87-923F-41AE-A1A4-9C72BFB1497B}" destId="{7016534F-4179-4966-AC7E-658053A3ECF1}" srcOrd="3" destOrd="0" presId="urn:microsoft.com/office/officeart/2008/layout/LinedList"/>
    <dgm:cxn modelId="{64B24C8D-4E90-4DAD-B2BF-FFC14FEB68B6}" type="presParOf" srcId="{7016534F-4179-4966-AC7E-658053A3ECF1}" destId="{B3EB53EE-3CD4-467B-B674-B57D622B818E}" srcOrd="0" destOrd="0" presId="urn:microsoft.com/office/officeart/2008/layout/LinedList"/>
    <dgm:cxn modelId="{78B79733-0475-4596-B751-E426FD10CB44}" type="presParOf" srcId="{7016534F-4179-4966-AC7E-658053A3ECF1}" destId="{DCE28237-677F-4A76-B11B-867C2E287923}" srcOrd="1" destOrd="0" presId="urn:microsoft.com/office/officeart/2008/layout/LinedList"/>
    <dgm:cxn modelId="{C0117FFD-3A91-4002-87FE-B030C6870D8B}" type="presParOf" srcId="{314DAC87-923F-41AE-A1A4-9C72BFB1497B}" destId="{94B4D976-0991-419B-B6BA-05C30988DD8B}" srcOrd="4" destOrd="0" presId="urn:microsoft.com/office/officeart/2008/layout/LinedList"/>
    <dgm:cxn modelId="{8BB22990-377F-4552-A02C-3E957DED310F}" type="presParOf" srcId="{314DAC87-923F-41AE-A1A4-9C72BFB1497B}" destId="{2DA0C0A1-29F5-4877-B5B2-4A5DF442C801}" srcOrd="5" destOrd="0" presId="urn:microsoft.com/office/officeart/2008/layout/LinedList"/>
    <dgm:cxn modelId="{145E7FBE-2B9C-495D-9DA3-AA2AA7A0D83F}" type="presParOf" srcId="{2DA0C0A1-29F5-4877-B5B2-4A5DF442C801}" destId="{074E0522-2637-4317-84D8-2CA5F9E0D0AF}" srcOrd="0" destOrd="0" presId="urn:microsoft.com/office/officeart/2008/layout/LinedList"/>
    <dgm:cxn modelId="{EBF8F3A6-8654-473E-803D-59E5033AE3F5}" type="presParOf" srcId="{2DA0C0A1-29F5-4877-B5B2-4A5DF442C801}" destId="{E8387D6E-01C3-4C39-ABD1-D41C7DD3D2A6}" srcOrd="1" destOrd="0" presId="urn:microsoft.com/office/officeart/2008/layout/LinedList"/>
    <dgm:cxn modelId="{266D4492-A4DD-46C0-AB14-8537EF8887D0}" type="presParOf" srcId="{314DAC87-923F-41AE-A1A4-9C72BFB1497B}" destId="{640BE942-383D-4D84-B663-DD341B48F90F}" srcOrd="6" destOrd="0" presId="urn:microsoft.com/office/officeart/2008/layout/LinedList"/>
    <dgm:cxn modelId="{50FA845C-819A-4806-A37A-2E597B77D860}" type="presParOf" srcId="{314DAC87-923F-41AE-A1A4-9C72BFB1497B}" destId="{54C7B4E2-3132-4D18-A446-00E6D0FD0CF2}" srcOrd="7" destOrd="0" presId="urn:microsoft.com/office/officeart/2008/layout/LinedList"/>
    <dgm:cxn modelId="{D6234BF5-189F-4BF3-A198-A47EE8877A08}" type="presParOf" srcId="{54C7B4E2-3132-4D18-A446-00E6D0FD0CF2}" destId="{F749554C-2C96-465E-984A-5FE474733849}" srcOrd="0" destOrd="0" presId="urn:microsoft.com/office/officeart/2008/layout/LinedList"/>
    <dgm:cxn modelId="{7841F88E-EF56-461E-92DF-CC593C33CB16}" type="presParOf" srcId="{54C7B4E2-3132-4D18-A446-00E6D0FD0CF2}" destId="{6C2B32BE-BF67-4B25-9AB8-31996D7B9497}" srcOrd="1" destOrd="0" presId="urn:microsoft.com/office/officeart/2008/layout/LinedList"/>
    <dgm:cxn modelId="{77D3D0BC-46A6-4E5D-B966-2DE660318594}" type="presParOf" srcId="{314DAC87-923F-41AE-A1A4-9C72BFB1497B}" destId="{3D612444-B579-468B-AC7C-AC970183022D}" srcOrd="8" destOrd="0" presId="urn:microsoft.com/office/officeart/2008/layout/LinedList"/>
    <dgm:cxn modelId="{F4354F05-8417-48C5-A942-8CE5E7121F8F}" type="presParOf" srcId="{314DAC87-923F-41AE-A1A4-9C72BFB1497B}" destId="{978631D9-9659-421C-8F0D-886D10680347}" srcOrd="9" destOrd="0" presId="urn:microsoft.com/office/officeart/2008/layout/LinedList"/>
    <dgm:cxn modelId="{339188D5-83C0-4095-8693-B44436DCC3C5}" type="presParOf" srcId="{978631D9-9659-421C-8F0D-886D10680347}" destId="{E947CF15-8464-4FE7-A141-2A57AB30526D}" srcOrd="0" destOrd="0" presId="urn:microsoft.com/office/officeart/2008/layout/LinedList"/>
    <dgm:cxn modelId="{D53433A2-CEF3-4DFD-9854-60D1306DCFF0}" type="presParOf" srcId="{978631D9-9659-421C-8F0D-886D10680347}" destId="{1F0C42F9-3D3A-48A8-BFC6-67AB310EE6C8}" srcOrd="1" destOrd="0" presId="urn:microsoft.com/office/officeart/2008/layout/LinedList"/>
    <dgm:cxn modelId="{56156CD9-279F-4D00-92F4-2BB10D3B4CCC}" type="presParOf" srcId="{314DAC87-923F-41AE-A1A4-9C72BFB1497B}" destId="{8BA2AFDC-227F-4828-9A72-AA5B0EC6D25A}" srcOrd="10" destOrd="0" presId="urn:microsoft.com/office/officeart/2008/layout/LinedList"/>
    <dgm:cxn modelId="{973B6380-1C0E-4192-BFB0-D820B74607E8}" type="presParOf" srcId="{314DAC87-923F-41AE-A1A4-9C72BFB1497B}" destId="{E05A92B6-BE48-41E1-B001-D44E7BA615E7}" srcOrd="11" destOrd="0" presId="urn:microsoft.com/office/officeart/2008/layout/LinedList"/>
    <dgm:cxn modelId="{946A4AD9-13FD-435E-B1E8-31BFD121C1BB}" type="presParOf" srcId="{E05A92B6-BE48-41E1-B001-D44E7BA615E7}" destId="{F0899664-5B90-445D-A2E0-37553032F2D8}" srcOrd="0" destOrd="0" presId="urn:microsoft.com/office/officeart/2008/layout/LinedList"/>
    <dgm:cxn modelId="{E0319D9B-B590-4A05-8C43-7AC6D2F94FD7}" type="presParOf" srcId="{E05A92B6-BE48-41E1-B001-D44E7BA615E7}" destId="{301DAC8D-C6F3-43E4-9618-1C44455211C0}" srcOrd="1" destOrd="0" presId="urn:microsoft.com/office/officeart/2008/layout/LinedList"/>
    <dgm:cxn modelId="{DCFE060D-0DCB-485E-A80B-D8537609B53B}" type="presParOf" srcId="{314DAC87-923F-41AE-A1A4-9C72BFB1497B}" destId="{0E4CBE75-2774-4550-BB9C-D9D11AA60339}" srcOrd="12" destOrd="0" presId="urn:microsoft.com/office/officeart/2008/layout/LinedList"/>
    <dgm:cxn modelId="{947DE614-86AE-47FE-98BE-E8F43D1DB2AF}" type="presParOf" srcId="{314DAC87-923F-41AE-A1A4-9C72BFB1497B}" destId="{D27EE3BD-2A6F-4EF6-AC2C-95E2B039E6F0}" srcOrd="13" destOrd="0" presId="urn:microsoft.com/office/officeart/2008/layout/LinedList"/>
    <dgm:cxn modelId="{DF212FC8-7391-4202-9D40-75BD510CB338}" type="presParOf" srcId="{D27EE3BD-2A6F-4EF6-AC2C-95E2B039E6F0}" destId="{15C9659A-6251-4038-8E95-7CD76775496F}" srcOrd="0" destOrd="0" presId="urn:microsoft.com/office/officeart/2008/layout/LinedList"/>
    <dgm:cxn modelId="{F4B814DC-728E-45C7-B81A-8A29F0B437F8}" type="presParOf" srcId="{D27EE3BD-2A6F-4EF6-AC2C-95E2B039E6F0}" destId="{E9D2C7A0-AD1B-41C1-AB24-37DDD27BEAAB}" srcOrd="1" destOrd="0" presId="urn:microsoft.com/office/officeart/2008/layout/LinedList"/>
    <dgm:cxn modelId="{C6842E77-3FF7-4ED4-8E60-1C0A7532ABBA}" type="presParOf" srcId="{314DAC87-923F-41AE-A1A4-9C72BFB1497B}" destId="{DF4D2354-4454-4AFF-8E5C-268995E12A77}" srcOrd="14" destOrd="0" presId="urn:microsoft.com/office/officeart/2008/layout/LinedList"/>
    <dgm:cxn modelId="{0F12B654-B337-4AC9-9E0C-B7D719060A0A}" type="presParOf" srcId="{314DAC87-923F-41AE-A1A4-9C72BFB1497B}" destId="{588D520C-CC6B-445C-896D-14C612BE2FEB}" srcOrd="15" destOrd="0" presId="urn:microsoft.com/office/officeart/2008/layout/LinedList"/>
    <dgm:cxn modelId="{E2B06A67-A700-49C8-905C-1F2C178D3752}" type="presParOf" srcId="{588D520C-CC6B-445C-896D-14C612BE2FEB}" destId="{D61FF65D-3784-46AF-9E80-E09BA515867E}" srcOrd="0" destOrd="0" presId="urn:microsoft.com/office/officeart/2008/layout/LinedList"/>
    <dgm:cxn modelId="{2CAF0ECD-7D4B-4E14-8C2F-8D5F2188E314}" type="presParOf" srcId="{588D520C-CC6B-445C-896D-14C612BE2FEB}" destId="{C6B069F5-48A5-4DE5-87DE-FFE56B44570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54E228-AA64-4C60-A14B-230BCAD17D6C}">
      <dsp:nvSpPr>
        <dsp:cNvPr id="0" name=""/>
        <dsp:cNvSpPr/>
      </dsp:nvSpPr>
      <dsp:spPr>
        <a:xfrm>
          <a:off x="0" y="0"/>
          <a:ext cx="60960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6BA16A-49B0-4B76-B1D0-420B61CFAFF1}">
      <dsp:nvSpPr>
        <dsp:cNvPr id="0" name=""/>
        <dsp:cNvSpPr/>
      </dsp:nvSpPr>
      <dsp:spPr>
        <a:xfrm>
          <a:off x="0" y="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Koud doekje voor Bram, beide kinderen bij elkaar </a:t>
          </a:r>
          <a:endParaRPr lang="en-US" sz="2300" kern="1200"/>
        </a:p>
      </dsp:txBody>
      <dsp:txXfrm>
        <a:off x="0" y="0"/>
        <a:ext cx="6096000" cy="666160"/>
      </dsp:txXfrm>
    </dsp:sp>
    <dsp:sp modelId="{2B1DCD7C-C164-4417-9626-B7FC7D5ED24C}">
      <dsp:nvSpPr>
        <dsp:cNvPr id="0" name=""/>
        <dsp:cNvSpPr/>
      </dsp:nvSpPr>
      <dsp:spPr>
        <a:xfrm>
          <a:off x="0" y="666160"/>
          <a:ext cx="6096000" cy="0"/>
        </a:xfrm>
        <a:prstGeom prst="line">
          <a:avLst/>
        </a:prstGeom>
        <a:solidFill>
          <a:schemeClr val="accent2">
            <a:hueOff val="456460"/>
            <a:satOff val="-5593"/>
            <a:lumOff val="-2941"/>
            <a:alphaOff val="0"/>
          </a:schemeClr>
        </a:solidFill>
        <a:ln w="12700" cap="flat" cmpd="sng" algn="ctr">
          <a:solidFill>
            <a:schemeClr val="accent2">
              <a:hueOff val="456460"/>
              <a:satOff val="-5593"/>
              <a:lumOff val="-29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EB53EE-3CD4-467B-B674-B57D622B818E}">
      <dsp:nvSpPr>
        <dsp:cNvPr id="0" name=""/>
        <dsp:cNvSpPr/>
      </dsp:nvSpPr>
      <dsp:spPr>
        <a:xfrm>
          <a:off x="0" y="66616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aan de kinderen wat er is gebeurd</a:t>
          </a:r>
          <a:endParaRPr lang="en-US" sz="2300" kern="1200"/>
        </a:p>
      </dsp:txBody>
      <dsp:txXfrm>
        <a:off x="0" y="666160"/>
        <a:ext cx="6096000" cy="666160"/>
      </dsp:txXfrm>
    </dsp:sp>
    <dsp:sp modelId="{94B4D976-0991-419B-B6BA-05C30988DD8B}">
      <dsp:nvSpPr>
        <dsp:cNvPr id="0" name=""/>
        <dsp:cNvSpPr/>
      </dsp:nvSpPr>
      <dsp:spPr>
        <a:xfrm>
          <a:off x="0" y="1332320"/>
          <a:ext cx="6096000" cy="0"/>
        </a:xfrm>
        <a:prstGeom prst="line">
          <a:avLst/>
        </a:prstGeom>
        <a:solidFill>
          <a:schemeClr val="accent2">
            <a:hueOff val="912919"/>
            <a:satOff val="-11186"/>
            <a:lumOff val="-5882"/>
            <a:alphaOff val="0"/>
          </a:schemeClr>
        </a:solidFill>
        <a:ln w="12700" cap="flat" cmpd="sng" algn="ctr">
          <a:solidFill>
            <a:schemeClr val="accent2">
              <a:hueOff val="912919"/>
              <a:satOff val="-11186"/>
              <a:lumOff val="-588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4E0522-2637-4317-84D8-2CA5F9E0D0AF}">
      <dsp:nvSpPr>
        <dsp:cNvPr id="0" name=""/>
        <dsp:cNvSpPr/>
      </dsp:nvSpPr>
      <dsp:spPr>
        <a:xfrm>
          <a:off x="0" y="133232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of dit vaker is gebeurd door Bram</a:t>
          </a:r>
          <a:endParaRPr lang="en-US" sz="2300" kern="1200"/>
        </a:p>
      </dsp:txBody>
      <dsp:txXfrm>
        <a:off x="0" y="1332320"/>
        <a:ext cx="6096000" cy="666160"/>
      </dsp:txXfrm>
    </dsp:sp>
    <dsp:sp modelId="{640BE942-383D-4D84-B663-DD341B48F90F}">
      <dsp:nvSpPr>
        <dsp:cNvPr id="0" name=""/>
        <dsp:cNvSpPr/>
      </dsp:nvSpPr>
      <dsp:spPr>
        <a:xfrm>
          <a:off x="0" y="1998480"/>
          <a:ext cx="6096000" cy="0"/>
        </a:xfrm>
        <a:prstGeom prst="line">
          <a:avLst/>
        </a:prstGeom>
        <a:solidFill>
          <a:schemeClr val="accent2">
            <a:hueOff val="1369379"/>
            <a:satOff val="-16779"/>
            <a:lumOff val="-8823"/>
            <a:alphaOff val="0"/>
          </a:schemeClr>
        </a:solidFill>
        <a:ln w="12700" cap="flat" cmpd="sng" algn="ctr">
          <a:solidFill>
            <a:schemeClr val="accent2">
              <a:hueOff val="1369379"/>
              <a:satOff val="-16779"/>
              <a:lumOff val="-882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49554C-2C96-465E-984A-5FE474733849}">
      <dsp:nvSpPr>
        <dsp:cNvPr id="0" name=""/>
        <dsp:cNvSpPr/>
      </dsp:nvSpPr>
      <dsp:spPr>
        <a:xfrm>
          <a:off x="0" y="199848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of dit pesten is of plagen volgens hen?</a:t>
          </a:r>
          <a:endParaRPr lang="en-US" sz="2300" kern="1200"/>
        </a:p>
      </dsp:txBody>
      <dsp:txXfrm>
        <a:off x="0" y="1998480"/>
        <a:ext cx="6096000" cy="666160"/>
      </dsp:txXfrm>
    </dsp:sp>
    <dsp:sp modelId="{3D612444-B579-468B-AC7C-AC970183022D}">
      <dsp:nvSpPr>
        <dsp:cNvPr id="0" name=""/>
        <dsp:cNvSpPr/>
      </dsp:nvSpPr>
      <dsp:spPr>
        <a:xfrm>
          <a:off x="0" y="2664640"/>
          <a:ext cx="6096000" cy="0"/>
        </a:xfrm>
        <a:prstGeom prst="line">
          <a:avLst/>
        </a:prstGeom>
        <a:solidFill>
          <a:schemeClr val="accent2">
            <a:hueOff val="1825838"/>
            <a:satOff val="-22371"/>
            <a:lumOff val="-11765"/>
            <a:alphaOff val="0"/>
          </a:schemeClr>
        </a:solidFill>
        <a:ln w="12700" cap="flat" cmpd="sng" algn="ctr">
          <a:solidFill>
            <a:schemeClr val="accent2">
              <a:hueOff val="1825838"/>
              <a:satOff val="-22371"/>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47CF15-8464-4FE7-A141-2A57AB30526D}">
      <dsp:nvSpPr>
        <dsp:cNvPr id="0" name=""/>
        <dsp:cNvSpPr/>
      </dsp:nvSpPr>
      <dsp:spPr>
        <a:xfrm>
          <a:off x="0" y="266464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hoe dit anders had gemoeten?</a:t>
          </a:r>
          <a:endParaRPr lang="en-US" sz="2300" kern="1200"/>
        </a:p>
      </dsp:txBody>
      <dsp:txXfrm>
        <a:off x="0" y="2664640"/>
        <a:ext cx="6096000" cy="666160"/>
      </dsp:txXfrm>
    </dsp:sp>
    <dsp:sp modelId="{8BA2AFDC-227F-4828-9A72-AA5B0EC6D25A}">
      <dsp:nvSpPr>
        <dsp:cNvPr id="0" name=""/>
        <dsp:cNvSpPr/>
      </dsp:nvSpPr>
      <dsp:spPr>
        <a:xfrm>
          <a:off x="0" y="3330800"/>
          <a:ext cx="6096000" cy="0"/>
        </a:xfrm>
        <a:prstGeom prst="line">
          <a:avLst/>
        </a:prstGeom>
        <a:solidFill>
          <a:schemeClr val="accent2">
            <a:hueOff val="2282298"/>
            <a:satOff val="-27964"/>
            <a:lumOff val="-14706"/>
            <a:alphaOff val="0"/>
          </a:schemeClr>
        </a:solidFill>
        <a:ln w="12700" cap="flat" cmpd="sng" algn="ctr">
          <a:solidFill>
            <a:schemeClr val="accent2">
              <a:hueOff val="2282298"/>
              <a:satOff val="-27964"/>
              <a:lumOff val="-1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99664-5B90-445D-A2E0-37553032F2D8}">
      <dsp:nvSpPr>
        <dsp:cNvPr id="0" name=""/>
        <dsp:cNvSpPr/>
      </dsp:nvSpPr>
      <dsp:spPr>
        <a:xfrm>
          <a:off x="0" y="333080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hoe ze dit op hadden kunnen lossen</a:t>
          </a:r>
          <a:endParaRPr lang="en-US" sz="2300" kern="1200"/>
        </a:p>
      </dsp:txBody>
      <dsp:txXfrm>
        <a:off x="0" y="3330800"/>
        <a:ext cx="6096000" cy="666160"/>
      </dsp:txXfrm>
    </dsp:sp>
    <dsp:sp modelId="{0E4CBE75-2774-4550-BB9C-D9D11AA60339}">
      <dsp:nvSpPr>
        <dsp:cNvPr id="0" name=""/>
        <dsp:cNvSpPr/>
      </dsp:nvSpPr>
      <dsp:spPr>
        <a:xfrm>
          <a:off x="0" y="3996959"/>
          <a:ext cx="6096000" cy="0"/>
        </a:xfrm>
        <a:prstGeom prst="line">
          <a:avLst/>
        </a:prstGeom>
        <a:solidFill>
          <a:schemeClr val="accent2">
            <a:hueOff val="2738757"/>
            <a:satOff val="-33557"/>
            <a:lumOff val="-17647"/>
            <a:alphaOff val="0"/>
          </a:schemeClr>
        </a:solidFill>
        <a:ln w="12700" cap="flat" cmpd="sng" algn="ctr">
          <a:solidFill>
            <a:schemeClr val="accent2">
              <a:hueOff val="2738757"/>
              <a:satOff val="-33557"/>
              <a:lumOff val="-1764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C9659A-6251-4038-8E95-7CD76775496F}">
      <dsp:nvSpPr>
        <dsp:cNvPr id="0" name=""/>
        <dsp:cNvSpPr/>
      </dsp:nvSpPr>
      <dsp:spPr>
        <a:xfrm>
          <a:off x="0" y="399696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Vertellen dat je dit ook aan hun ouders laat weten</a:t>
          </a:r>
          <a:endParaRPr lang="en-US" sz="2300" kern="1200"/>
        </a:p>
      </dsp:txBody>
      <dsp:txXfrm>
        <a:off x="0" y="3996960"/>
        <a:ext cx="6096000" cy="666160"/>
      </dsp:txXfrm>
    </dsp:sp>
    <dsp:sp modelId="{DF4D2354-4454-4AFF-8E5C-268995E12A77}">
      <dsp:nvSpPr>
        <dsp:cNvPr id="0" name=""/>
        <dsp:cNvSpPr/>
      </dsp:nvSpPr>
      <dsp:spPr>
        <a:xfrm>
          <a:off x="0" y="4663120"/>
          <a:ext cx="6096000" cy="0"/>
        </a:xfrm>
        <a:prstGeom prst="line">
          <a:avLst/>
        </a:prstGeom>
        <a:solidFill>
          <a:schemeClr val="accent2">
            <a:hueOff val="3195217"/>
            <a:satOff val="-39150"/>
            <a:lumOff val="-20588"/>
            <a:alphaOff val="0"/>
          </a:schemeClr>
        </a:solidFill>
        <a:ln w="12700" cap="flat" cmpd="sng" algn="ctr">
          <a:solidFill>
            <a:schemeClr val="accent2">
              <a:hueOff val="3195217"/>
              <a:satOff val="-39150"/>
              <a:lumOff val="-2058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1FF65D-3784-46AF-9E80-E09BA515867E}">
      <dsp:nvSpPr>
        <dsp:cNvPr id="0" name=""/>
        <dsp:cNvSpPr/>
      </dsp:nvSpPr>
      <dsp:spPr>
        <a:xfrm>
          <a:off x="0" y="4663120"/>
          <a:ext cx="6096000" cy="66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nl-NL" sz="2300" kern="1200"/>
            <a:t>Vragen hoe ze in het vervolg met elkaar omgaan</a:t>
          </a:r>
          <a:endParaRPr lang="en-US" sz="2300" kern="1200"/>
        </a:p>
      </dsp:txBody>
      <dsp:txXfrm>
        <a:off x="0" y="4663120"/>
        <a:ext cx="6096000" cy="66616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81A0-FB7A-4357-8B37-1EC930D1E098}"/>
              </a:ext>
            </a:extLst>
          </p:cNvPr>
          <p:cNvSpPr>
            <a:spLocks noGrp="1"/>
          </p:cNvSpPr>
          <p:nvPr>
            <p:ph type="ctrTitle"/>
          </p:nvPr>
        </p:nvSpPr>
        <p:spPr>
          <a:xfrm>
            <a:off x="762000" y="1523999"/>
            <a:ext cx="10668000" cy="1985963"/>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3C075C-7238-4F43-87E7-63A35BE6900C}"/>
              </a:ext>
            </a:extLst>
          </p:cNvPr>
          <p:cNvSpPr>
            <a:spLocks noGrp="1"/>
          </p:cNvSpPr>
          <p:nvPr>
            <p:ph type="subTitle" idx="1"/>
          </p:nvPr>
        </p:nvSpPr>
        <p:spPr>
          <a:xfrm>
            <a:off x="762000" y="3809999"/>
            <a:ext cx="10667998" cy="19859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AB67EEB-ABA8-4DA9-803B-0C6CD8A1284C}"/>
              </a:ext>
            </a:extLst>
          </p:cNvPr>
          <p:cNvSpPr>
            <a:spLocks noGrp="1"/>
          </p:cNvSpPr>
          <p:nvPr>
            <p:ph type="dt" sz="half" idx="10"/>
          </p:nvPr>
        </p:nvSpPr>
        <p:spPr/>
        <p:txBody>
          <a:bodyPr anchor="b" anchorCtr="0"/>
          <a:lstStyle/>
          <a:p>
            <a:fld id="{F4D57BDD-E64A-4D27-8978-82FFCA18A12C}" type="datetimeFigureOut">
              <a:rPr lang="en-US" smtClean="0"/>
              <a:t>12/12/2021</a:t>
            </a:fld>
            <a:endParaRPr lang="en-US"/>
          </a:p>
        </p:txBody>
      </p:sp>
      <p:sp>
        <p:nvSpPr>
          <p:cNvPr id="5" name="Footer Placeholder 4">
            <a:extLst>
              <a:ext uri="{FF2B5EF4-FFF2-40B4-BE49-F238E27FC236}">
                <a16:creationId xmlns:a16="http://schemas.microsoft.com/office/drawing/2014/main" id="{0FCFD314-1E75-41B9-A585-4F4A32A34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C8E8-C649-4A81-BF53-F078B2A98453}"/>
              </a:ext>
            </a:extLst>
          </p:cNvPr>
          <p:cNvSpPr>
            <a:spLocks noGrp="1"/>
          </p:cNvSpPr>
          <p:nvPr>
            <p:ph type="sldNum" sz="quarter" idx="12"/>
          </p:nvPr>
        </p:nvSpPr>
        <p:spPr/>
        <p:txBody>
          <a:bodyPr/>
          <a:lstStyle/>
          <a:p>
            <a:fld id="{D643A852-0206-46AC-B0EB-645612933129}" type="slidenum">
              <a:rPr lang="en-US" smtClean="0"/>
              <a:t>‹nr.›</a:t>
            </a:fld>
            <a:endParaRPr lang="en-US" dirty="0"/>
          </a:p>
        </p:txBody>
      </p:sp>
    </p:spTree>
    <p:extLst>
      <p:ext uri="{BB962C8B-B14F-4D97-AF65-F5344CB8AC3E}">
        <p14:creationId xmlns:p14="http://schemas.microsoft.com/office/powerpoint/2010/main" val="991402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E73F-2F7C-4941-9B13-ACB43A4983EC}"/>
              </a:ext>
            </a:extLst>
          </p:cNvPr>
          <p:cNvSpPr>
            <a:spLocks noGrp="1"/>
          </p:cNvSpPr>
          <p:nvPr>
            <p:ph type="title"/>
          </p:nvPr>
        </p:nvSpPr>
        <p:spPr>
          <a:xfrm>
            <a:off x="762000" y="1524000"/>
            <a:ext cx="9144000" cy="152399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8BC107E-F2BE-4057-B06B-1E50FD12B561}"/>
              </a:ext>
            </a:extLst>
          </p:cNvPr>
          <p:cNvSpPr>
            <a:spLocks noGrp="1"/>
          </p:cNvSpPr>
          <p:nvPr>
            <p:ph type="body" orient="vert" idx="1"/>
          </p:nvPr>
        </p:nvSpPr>
        <p:spPr>
          <a:xfrm>
            <a:off x="762000" y="3048000"/>
            <a:ext cx="10668000" cy="304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9D7D8-1932-4215-A6E0-C16DA0DDB8B8}"/>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5" name="Footer Placeholder 4">
            <a:extLst>
              <a:ext uri="{FF2B5EF4-FFF2-40B4-BE49-F238E27FC236}">
                <a16:creationId xmlns:a16="http://schemas.microsoft.com/office/drawing/2014/main" id="{4378B662-65E3-47B2-AD95-B041B57F3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3DBC5-88B5-4F2A-A0E3-752CB421737A}"/>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4031421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599DF-5B13-4800-ADD7-3A2A2F1C4889}"/>
              </a:ext>
            </a:extLst>
          </p:cNvPr>
          <p:cNvSpPr>
            <a:spLocks noGrp="1"/>
          </p:cNvSpPr>
          <p:nvPr>
            <p:ph type="title" orient="vert"/>
          </p:nvPr>
        </p:nvSpPr>
        <p:spPr>
          <a:xfrm>
            <a:off x="8724900" y="1523999"/>
            <a:ext cx="2705100" cy="4572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91E12-22D9-4DA9-A336-EA6A8B9B55B8}"/>
              </a:ext>
            </a:extLst>
          </p:cNvPr>
          <p:cNvSpPr>
            <a:spLocks noGrp="1"/>
          </p:cNvSpPr>
          <p:nvPr>
            <p:ph type="body" orient="vert" idx="1"/>
          </p:nvPr>
        </p:nvSpPr>
        <p:spPr>
          <a:xfrm>
            <a:off x="762000" y="1524000"/>
            <a:ext cx="76200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A1D5-B7EF-43A4-81EF-B5A7EA35616B}"/>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5" name="Footer Placeholder 4">
            <a:extLst>
              <a:ext uri="{FF2B5EF4-FFF2-40B4-BE49-F238E27FC236}">
                <a16:creationId xmlns:a16="http://schemas.microsoft.com/office/drawing/2014/main" id="{66809DFB-4410-42BF-B886-C984E3A53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487E8-E9A0-429E-88E5-34B1BE86BD23}"/>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3785841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6A6-C260-4F8B-99DF-249C907BE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6F8CB-5C97-4437-A672-4E43D0E5A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0C990-05C1-4ECD-A899-722057AEA630}"/>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5" name="Footer Placeholder 4">
            <a:extLst>
              <a:ext uri="{FF2B5EF4-FFF2-40B4-BE49-F238E27FC236}">
                <a16:creationId xmlns:a16="http://schemas.microsoft.com/office/drawing/2014/main" id="{C5E9811C-37A0-4DD1-8607-EFD4226E5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AB506-9570-4D3E-804F-A184A73DBCE6}"/>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54006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69B8-DEA4-4F12-9078-ECD731F2AC92}"/>
              </a:ext>
            </a:extLst>
          </p:cNvPr>
          <p:cNvSpPr>
            <a:spLocks noGrp="1"/>
          </p:cNvSpPr>
          <p:nvPr>
            <p:ph type="title"/>
          </p:nvPr>
        </p:nvSpPr>
        <p:spPr>
          <a:xfrm>
            <a:off x="762000" y="1530351"/>
            <a:ext cx="10668000" cy="2279650"/>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0D1F3B-E79C-4822-999D-205B0E76C66F}"/>
              </a:ext>
            </a:extLst>
          </p:cNvPr>
          <p:cNvSpPr>
            <a:spLocks noGrp="1"/>
          </p:cNvSpPr>
          <p:nvPr>
            <p:ph type="body" idx="1"/>
          </p:nvPr>
        </p:nvSpPr>
        <p:spPr>
          <a:xfrm>
            <a:off x="762000" y="4589464"/>
            <a:ext cx="10668000" cy="118318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45166-621E-4C71-A40F-64E514536729}"/>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5" name="Footer Placeholder 4">
            <a:extLst>
              <a:ext uri="{FF2B5EF4-FFF2-40B4-BE49-F238E27FC236}">
                <a16:creationId xmlns:a16="http://schemas.microsoft.com/office/drawing/2014/main" id="{44B8A175-E39F-477F-997B-99FF8677A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69115F-5456-4FA3-8484-B1806E7C48C7}"/>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220519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BC5C-CCF0-4BA5-B102-213AC6FD5A48}"/>
              </a:ext>
            </a:extLst>
          </p:cNvPr>
          <p:cNvSpPr>
            <a:spLocks noGrp="1"/>
          </p:cNvSpPr>
          <p:nvPr>
            <p:ph type="title"/>
          </p:nvPr>
        </p:nvSpPr>
        <p:spPr>
          <a:xfrm>
            <a:off x="762000" y="1524000"/>
            <a:ext cx="9144000" cy="126364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2237E63-3B4F-4C2F-A87C-9533227EB684}"/>
              </a:ext>
            </a:extLst>
          </p:cNvPr>
          <p:cNvSpPr>
            <a:spLocks noGrp="1"/>
          </p:cNvSpPr>
          <p:nvPr>
            <p:ph sz="half" idx="1"/>
          </p:nvPr>
        </p:nvSpPr>
        <p:spPr>
          <a:xfrm>
            <a:off x="762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78ACE3E-2FED-4289-B138-3EC2826909F5}"/>
              </a:ext>
            </a:extLst>
          </p:cNvPr>
          <p:cNvSpPr>
            <a:spLocks noGrp="1"/>
          </p:cNvSpPr>
          <p:nvPr>
            <p:ph sz="half" idx="2"/>
          </p:nvPr>
        </p:nvSpPr>
        <p:spPr>
          <a:xfrm>
            <a:off x="6858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5DB51-20DA-4BEF-90BA-DDD37DC080CF}"/>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6" name="Footer Placeholder 5">
            <a:extLst>
              <a:ext uri="{FF2B5EF4-FFF2-40B4-BE49-F238E27FC236}">
                <a16:creationId xmlns:a16="http://schemas.microsoft.com/office/drawing/2014/main" id="{506D22E1-F0DB-4CB7-B2E3-D578EEAA6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29146B-54D6-4291-8EA2-6430024824AE}"/>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2541559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4AE7-507A-4E14-96E2-5412FF8EA283}"/>
              </a:ext>
            </a:extLst>
          </p:cNvPr>
          <p:cNvSpPr>
            <a:spLocks noGrp="1"/>
          </p:cNvSpPr>
          <p:nvPr>
            <p:ph type="title"/>
          </p:nvPr>
        </p:nvSpPr>
        <p:spPr>
          <a:xfrm>
            <a:off x="762000" y="1527048"/>
            <a:ext cx="10668000" cy="75895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EDEEE83-2945-4C22-9597-57F1F1262841}"/>
              </a:ext>
            </a:extLst>
          </p:cNvPr>
          <p:cNvSpPr>
            <a:spLocks noGrp="1"/>
          </p:cNvSpPr>
          <p:nvPr>
            <p:ph type="body" idx="1"/>
          </p:nvPr>
        </p:nvSpPr>
        <p:spPr>
          <a:xfrm>
            <a:off x="762000" y="2285999"/>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C2494D-AD1D-4CB7-A17C-B69079113D71}"/>
              </a:ext>
            </a:extLst>
          </p:cNvPr>
          <p:cNvSpPr>
            <a:spLocks noGrp="1"/>
          </p:cNvSpPr>
          <p:nvPr>
            <p:ph sz="half" idx="2"/>
          </p:nvPr>
        </p:nvSpPr>
        <p:spPr>
          <a:xfrm>
            <a:off x="762001" y="3059113"/>
            <a:ext cx="4572000"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23E4950-830D-4EE3-9F51-DD730255E0CD}"/>
              </a:ext>
            </a:extLst>
          </p:cNvPr>
          <p:cNvSpPr>
            <a:spLocks noGrp="1"/>
          </p:cNvSpPr>
          <p:nvPr>
            <p:ph type="body" sz="quarter" idx="3"/>
          </p:nvPr>
        </p:nvSpPr>
        <p:spPr>
          <a:xfrm>
            <a:off x="6857998" y="2286000"/>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244AA-BDAA-4FDD-B742-449DF905730C}"/>
              </a:ext>
            </a:extLst>
          </p:cNvPr>
          <p:cNvSpPr>
            <a:spLocks noGrp="1"/>
          </p:cNvSpPr>
          <p:nvPr>
            <p:ph sz="quarter" idx="4"/>
          </p:nvPr>
        </p:nvSpPr>
        <p:spPr>
          <a:xfrm>
            <a:off x="6858000" y="3059113"/>
            <a:ext cx="4571998"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78494-ECE0-41D2-97E2-CFAC0434A8B8}"/>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8" name="Footer Placeholder 7">
            <a:extLst>
              <a:ext uri="{FF2B5EF4-FFF2-40B4-BE49-F238E27FC236}">
                <a16:creationId xmlns:a16="http://schemas.microsoft.com/office/drawing/2014/main" id="{185E4C20-6CC5-4259-B554-B19F1A7AA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09AB13-CCCC-4074-9B66-CE0B37902E3F}"/>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216770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B5FF-4FD1-4CE4-BBC5-E6402FE06F0C}"/>
              </a:ext>
            </a:extLst>
          </p:cNvPr>
          <p:cNvSpPr>
            <a:spLocks noGrp="1"/>
          </p:cNvSpPr>
          <p:nvPr>
            <p:ph type="title"/>
          </p:nvPr>
        </p:nvSpPr>
        <p:spPr>
          <a:xfrm>
            <a:off x="762000" y="1524000"/>
            <a:ext cx="9144000" cy="38100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E71AAD-C5B9-485B-84DD-60DAFD5F18BC}"/>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4" name="Footer Placeholder 3">
            <a:extLst>
              <a:ext uri="{FF2B5EF4-FFF2-40B4-BE49-F238E27FC236}">
                <a16:creationId xmlns:a16="http://schemas.microsoft.com/office/drawing/2014/main" id="{9B7CACFF-0406-4EE2-9E8F-F594B952C2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52A47E-1990-4B6B-BCCB-75B6F213A8ED}"/>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066065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C8FE4C-64F1-4C88-9D30-17F8131ED627}"/>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3" name="Footer Placeholder 2">
            <a:extLst>
              <a:ext uri="{FF2B5EF4-FFF2-40B4-BE49-F238E27FC236}">
                <a16:creationId xmlns:a16="http://schemas.microsoft.com/office/drawing/2014/main" id="{D25D8FB3-6FA4-40A7-BDBF-76CD0F22FE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49F41-A021-4490-BB80-C89DF0293708}"/>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141370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EF60-874B-45DE-BF65-CF0D08577588}"/>
              </a:ext>
            </a:extLst>
          </p:cNvPr>
          <p:cNvSpPr>
            <a:spLocks noGrp="1"/>
          </p:cNvSpPr>
          <p:nvPr>
            <p:ph type="title"/>
          </p:nvPr>
        </p:nvSpPr>
        <p:spPr>
          <a:xfrm>
            <a:off x="762000" y="1524000"/>
            <a:ext cx="3821113" cy="1524000"/>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CD757B0-722D-425F-8BD4-9CD9093BCBF5}"/>
              </a:ext>
            </a:extLst>
          </p:cNvPr>
          <p:cNvSpPr>
            <a:spLocks noGrp="1"/>
          </p:cNvSpPr>
          <p:nvPr>
            <p:ph idx="1"/>
          </p:nvPr>
        </p:nvSpPr>
        <p:spPr>
          <a:xfrm>
            <a:off x="5334000" y="1524000"/>
            <a:ext cx="6096000" cy="381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B0F60-AADF-41C3-8BFC-B405E0A3F9AC}"/>
              </a:ext>
            </a:extLst>
          </p:cNvPr>
          <p:cNvSpPr>
            <a:spLocks noGrp="1"/>
          </p:cNvSpPr>
          <p:nvPr>
            <p:ph type="body" sz="half" idx="2"/>
          </p:nvPr>
        </p:nvSpPr>
        <p:spPr>
          <a:xfrm>
            <a:off x="762000" y="3048000"/>
            <a:ext cx="3821113"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1E11-97B6-42FD-9F45-6EDC3B83FABD}"/>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6" name="Footer Placeholder 5">
            <a:extLst>
              <a:ext uri="{FF2B5EF4-FFF2-40B4-BE49-F238E27FC236}">
                <a16:creationId xmlns:a16="http://schemas.microsoft.com/office/drawing/2014/main" id="{E14D7DA9-F910-4337-99A2-91F4EA361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3A2F2-339E-4406-9A90-534A38C5A069}"/>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23278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1599-6E07-4A55-9B93-4CA5EFE3FD76}"/>
              </a:ext>
            </a:extLst>
          </p:cNvPr>
          <p:cNvSpPr>
            <a:spLocks noGrp="1"/>
          </p:cNvSpPr>
          <p:nvPr>
            <p:ph type="title"/>
          </p:nvPr>
        </p:nvSpPr>
        <p:spPr>
          <a:xfrm>
            <a:off x="762001" y="1524000"/>
            <a:ext cx="3810000" cy="15240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C2D26-DACA-4941-955E-18F7E236758C}"/>
              </a:ext>
            </a:extLst>
          </p:cNvPr>
          <p:cNvSpPr>
            <a:spLocks noGrp="1"/>
          </p:cNvSpPr>
          <p:nvPr>
            <p:ph type="pic" idx="1"/>
          </p:nvPr>
        </p:nvSpPr>
        <p:spPr>
          <a:xfrm>
            <a:off x="5333999" y="1524000"/>
            <a:ext cx="6095999"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7EDB26D-C5B0-41D6-A75F-F89A87BE243A}"/>
              </a:ext>
            </a:extLst>
          </p:cNvPr>
          <p:cNvSpPr>
            <a:spLocks noGrp="1"/>
          </p:cNvSpPr>
          <p:nvPr>
            <p:ph type="body" sz="half" idx="2"/>
          </p:nvPr>
        </p:nvSpPr>
        <p:spPr>
          <a:xfrm>
            <a:off x="762001" y="3048000"/>
            <a:ext cx="3810000"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04B6-48DF-41FA-A089-8C83BBA63673}"/>
              </a:ext>
            </a:extLst>
          </p:cNvPr>
          <p:cNvSpPr>
            <a:spLocks noGrp="1"/>
          </p:cNvSpPr>
          <p:nvPr>
            <p:ph type="dt" sz="half" idx="10"/>
          </p:nvPr>
        </p:nvSpPr>
        <p:spPr/>
        <p:txBody>
          <a:bodyPr/>
          <a:lstStyle/>
          <a:p>
            <a:fld id="{F4D57BDD-E64A-4D27-8978-82FFCA18A12C}" type="datetimeFigureOut">
              <a:rPr lang="en-US" smtClean="0"/>
              <a:t>12/12/2021</a:t>
            </a:fld>
            <a:endParaRPr lang="en-US"/>
          </a:p>
        </p:txBody>
      </p:sp>
      <p:sp>
        <p:nvSpPr>
          <p:cNvPr id="6" name="Footer Placeholder 5">
            <a:extLst>
              <a:ext uri="{FF2B5EF4-FFF2-40B4-BE49-F238E27FC236}">
                <a16:creationId xmlns:a16="http://schemas.microsoft.com/office/drawing/2014/main" id="{14DFB82F-A17A-4BC7-A522-CD934BC35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530C-8824-4BE3-884E-2AFF30B572BC}"/>
              </a:ext>
            </a:extLst>
          </p:cNvPr>
          <p:cNvSpPr>
            <a:spLocks noGrp="1"/>
          </p:cNvSpPr>
          <p:nvPr>
            <p:ph type="sldNum" sz="quarter" idx="12"/>
          </p:nvPr>
        </p:nvSpPr>
        <p:spPr/>
        <p:txBody>
          <a:bodyPr/>
          <a:lstStyle/>
          <a:p>
            <a:fld id="{D643A852-0206-46AC-B0EB-645612933129}" type="slidenum">
              <a:rPr lang="en-US" smtClean="0"/>
              <a:t>‹nr.›</a:t>
            </a:fld>
            <a:endParaRPr lang="en-US"/>
          </a:p>
        </p:txBody>
      </p:sp>
    </p:spTree>
    <p:extLst>
      <p:ext uri="{BB962C8B-B14F-4D97-AF65-F5344CB8AC3E}">
        <p14:creationId xmlns:p14="http://schemas.microsoft.com/office/powerpoint/2010/main" val="296133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1B49B9-8C94-4604-AEEE-CB5051962D27}"/>
              </a:ext>
            </a:extLst>
          </p:cNvPr>
          <p:cNvSpPr>
            <a:spLocks noGrp="1"/>
          </p:cNvSpPr>
          <p:nvPr>
            <p:ph type="title"/>
          </p:nvPr>
        </p:nvSpPr>
        <p:spPr>
          <a:xfrm>
            <a:off x="762000" y="1524000"/>
            <a:ext cx="9144000" cy="126364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C3204E-CAF5-48A1-928F-757507EC48C4}"/>
              </a:ext>
            </a:extLst>
          </p:cNvPr>
          <p:cNvSpPr>
            <a:spLocks noGrp="1"/>
          </p:cNvSpPr>
          <p:nvPr>
            <p:ph type="body" idx="1"/>
          </p:nvPr>
        </p:nvSpPr>
        <p:spPr>
          <a:xfrm>
            <a:off x="762000" y="3047999"/>
            <a:ext cx="10668000" cy="30480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9540D12-4B42-4790-8677-C9250F3CDDCF}"/>
              </a:ext>
            </a:extLst>
          </p:cNvPr>
          <p:cNvSpPr>
            <a:spLocks noGrp="1"/>
          </p:cNvSpPr>
          <p:nvPr>
            <p:ph type="dt" sz="half" idx="2"/>
          </p:nvPr>
        </p:nvSpPr>
        <p:spPr>
          <a:xfrm>
            <a:off x="762000" y="401594"/>
            <a:ext cx="3048000" cy="365125"/>
          </a:xfrm>
          <a:prstGeom prst="rect">
            <a:avLst/>
          </a:prstGeom>
        </p:spPr>
        <p:txBody>
          <a:bodyPr vert="horz" lIns="91440" tIns="45720" rIns="91440" bIns="45720" rtlCol="0" anchor="b" anchorCtr="0"/>
          <a:lstStyle>
            <a:lvl1pPr algn="l">
              <a:defRPr sz="1000">
                <a:solidFill>
                  <a:schemeClr val="tx1"/>
                </a:solidFill>
              </a:defRPr>
            </a:lvl1pPr>
          </a:lstStyle>
          <a:p>
            <a:fld id="{F4D57BDD-E64A-4D27-8978-82FFCA18A12C}" type="datetimeFigureOut">
              <a:rPr lang="en-US" smtClean="0"/>
              <a:pPr/>
              <a:t>12/12/2021</a:t>
            </a:fld>
            <a:endParaRPr lang="en-US" dirty="0"/>
          </a:p>
        </p:txBody>
      </p:sp>
      <p:sp>
        <p:nvSpPr>
          <p:cNvPr id="5" name="Footer Placeholder 4">
            <a:extLst>
              <a:ext uri="{FF2B5EF4-FFF2-40B4-BE49-F238E27FC236}">
                <a16:creationId xmlns:a16="http://schemas.microsoft.com/office/drawing/2014/main" id="{022B17CD-6C27-4CD1-B20D-EA4B8E54F4FD}"/>
              </a:ext>
            </a:extLst>
          </p:cNvPr>
          <p:cNvSpPr>
            <a:spLocks noGrp="1"/>
          </p:cNvSpPr>
          <p:nvPr>
            <p:ph type="ftr" sz="quarter" idx="3"/>
          </p:nvPr>
        </p:nvSpPr>
        <p:spPr>
          <a:xfrm>
            <a:off x="6858000" y="6096000"/>
            <a:ext cx="4572000" cy="365125"/>
          </a:xfrm>
          <a:prstGeom prst="rect">
            <a:avLst/>
          </a:prstGeom>
        </p:spPr>
        <p:txBody>
          <a:bodyPr vert="horz" lIns="91440" tIns="45720" rIns="91440" bIns="45720" rtlCol="0" anchor="t" anchorCtr="0"/>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C03A934F-C817-4C99-A2CF-C763A3F20627}"/>
              </a:ext>
            </a:extLst>
          </p:cNvPr>
          <p:cNvSpPr>
            <a:spLocks noGrp="1"/>
          </p:cNvSpPr>
          <p:nvPr>
            <p:ph type="sldNum" sz="quarter" idx="4"/>
          </p:nvPr>
        </p:nvSpPr>
        <p:spPr>
          <a:xfrm>
            <a:off x="9144000" y="401594"/>
            <a:ext cx="2286000" cy="762000"/>
          </a:xfrm>
          <a:prstGeom prst="rect">
            <a:avLst/>
          </a:prstGeom>
        </p:spPr>
        <p:txBody>
          <a:bodyPr vert="horz" lIns="91440" tIns="45720" rIns="91440" bIns="45720" rtlCol="0" anchor="t" anchorCtr="0"/>
          <a:lstStyle>
            <a:lvl1pPr algn="r">
              <a:defRPr sz="4000">
                <a:solidFill>
                  <a:schemeClr val="tx1"/>
                </a:solidFill>
                <a:latin typeface="+mj-lt"/>
              </a:defRPr>
            </a:lvl1pPr>
          </a:lstStyle>
          <a:p>
            <a:fld id="{D643A852-0206-46AC-B0EB-645612933129}" type="slidenum">
              <a:rPr lang="en-US" smtClean="0"/>
              <a:pPr/>
              <a:t>‹nr.›</a:t>
            </a:fld>
            <a:endParaRPr lang="en-US" dirty="0"/>
          </a:p>
        </p:txBody>
      </p:sp>
    </p:spTree>
    <p:extLst>
      <p:ext uri="{BB962C8B-B14F-4D97-AF65-F5344CB8AC3E}">
        <p14:creationId xmlns:p14="http://schemas.microsoft.com/office/powerpoint/2010/main" val="714064948"/>
      </p:ext>
    </p:extLst>
  </p:cSld>
  <p:clrMap bg1="dk1" tx1="lt1" bg2="dk2" tx2="lt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1" r:id="rId6"/>
    <p:sldLayoutId id="2147483706"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speelhoeve.nl/pestprotoco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BCFE05C-AD06-4022-9EE1-67B59EA452CE}"/>
              </a:ext>
            </a:extLst>
          </p:cNvPr>
          <p:cNvSpPr>
            <a:spLocks noGrp="1"/>
          </p:cNvSpPr>
          <p:nvPr>
            <p:ph type="ctrTitle"/>
          </p:nvPr>
        </p:nvSpPr>
        <p:spPr>
          <a:xfrm>
            <a:off x="5334000" y="1062038"/>
            <a:ext cx="6096000" cy="2881311"/>
          </a:xfrm>
        </p:spPr>
        <p:txBody>
          <a:bodyPr>
            <a:normAutofit/>
          </a:bodyPr>
          <a:lstStyle/>
          <a:p>
            <a:pPr algn="r"/>
            <a:r>
              <a:rPr lang="nl-NL" sz="8000"/>
              <a:t>Voorbeeld dilemma</a:t>
            </a:r>
          </a:p>
        </p:txBody>
      </p:sp>
      <p:pic>
        <p:nvPicPr>
          <p:cNvPr id="5" name="Picture 4">
            <a:extLst>
              <a:ext uri="{FF2B5EF4-FFF2-40B4-BE49-F238E27FC236}">
                <a16:creationId xmlns:a16="http://schemas.microsoft.com/office/drawing/2014/main" id="{DADDAD32-53F5-437E-A4E4-E32BDD3D24B2}"/>
              </a:ext>
            </a:extLst>
          </p:cNvPr>
          <p:cNvPicPr>
            <a:picLocks noChangeAspect="1"/>
          </p:cNvPicPr>
          <p:nvPr/>
        </p:nvPicPr>
        <p:blipFill rotWithShape="1">
          <a:blip r:embed="rId2"/>
          <a:srcRect l="1852" r="61315" b="1"/>
          <a:stretch/>
        </p:blipFill>
        <p:spPr>
          <a:xfrm>
            <a:off x="-2" y="-1"/>
            <a:ext cx="4572002" cy="6858002"/>
          </a:xfrm>
          <a:custGeom>
            <a:avLst/>
            <a:gdLst/>
            <a:ahLst/>
            <a:cxnLst/>
            <a:rect l="l" t="t" r="r" b="b"/>
            <a:pathLst>
              <a:path w="4572002" h="6858002">
                <a:moveTo>
                  <a:pt x="4295315" y="6438981"/>
                </a:moveTo>
                <a:lnTo>
                  <a:pt x="4275384" y="6463840"/>
                </a:lnTo>
                <a:lnTo>
                  <a:pt x="4275382" y="6463849"/>
                </a:lnTo>
                <a:lnTo>
                  <a:pt x="4261586" y="6513012"/>
                </a:lnTo>
                <a:lnTo>
                  <a:pt x="4242781" y="6546194"/>
                </a:lnTo>
                <a:lnTo>
                  <a:pt x="4242781" y="6546195"/>
                </a:lnTo>
                <a:lnTo>
                  <a:pt x="4259119" y="6521804"/>
                </a:lnTo>
                <a:lnTo>
                  <a:pt x="4261586" y="6513012"/>
                </a:lnTo>
                <a:lnTo>
                  <a:pt x="4264397" y="6508052"/>
                </a:lnTo>
                <a:lnTo>
                  <a:pt x="4275382" y="6463849"/>
                </a:lnTo>
                <a:lnTo>
                  <a:pt x="4275384" y="6463841"/>
                </a:lnTo>
                <a:cubicBezTo>
                  <a:pt x="4278336" y="6451650"/>
                  <a:pt x="4285813" y="6444077"/>
                  <a:pt x="4295315" y="6438981"/>
                </a:cubicBezTo>
                <a:close/>
                <a:moveTo>
                  <a:pt x="4211111" y="2836172"/>
                </a:moveTo>
                <a:lnTo>
                  <a:pt x="4202420" y="2848793"/>
                </a:lnTo>
                <a:cubicBezTo>
                  <a:pt x="4192420" y="2881226"/>
                  <a:pt x="4178988" y="2913982"/>
                  <a:pt x="4177881" y="2947862"/>
                </a:cubicBezTo>
                <a:lnTo>
                  <a:pt x="4177881" y="2947863"/>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8"/>
                </a:lnTo>
                <a:lnTo>
                  <a:pt x="4093355" y="3574409"/>
                </a:lnTo>
                <a:cubicBezTo>
                  <a:pt x="4092450" y="3582005"/>
                  <a:pt x="4096499" y="3590054"/>
                  <a:pt x="4105453" y="3606818"/>
                </a:cubicBezTo>
                <a:cubicBezTo>
                  <a:pt x="4109835" y="3614820"/>
                  <a:pt x="4112501" y="3624726"/>
                  <a:pt x="4118979" y="3630633"/>
                </a:cubicBezTo>
                <a:cubicBezTo>
                  <a:pt x="4127218" y="3638158"/>
                  <a:pt x="4132898" y="3646123"/>
                  <a:pt x="4136708" y="3654416"/>
                </a:cubicBezTo>
                <a:lnTo>
                  <a:pt x="4143220" y="3680164"/>
                </a:lnTo>
                <a:lnTo>
                  <a:pt x="4139172" y="3734837"/>
                </a:lnTo>
                <a:lnTo>
                  <a:pt x="4139172" y="3734838"/>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6645" y="3852620"/>
                </a:lnTo>
                <a:cubicBezTo>
                  <a:pt x="4114978" y="3863193"/>
                  <a:pt x="4117265" y="3874195"/>
                  <a:pt x="4126028" y="3885339"/>
                </a:cubicBezTo>
                <a:cubicBezTo>
                  <a:pt x="4135744" y="3897722"/>
                  <a:pt x="4143150" y="3910319"/>
                  <a:pt x="4148409" y="3923125"/>
                </a:cubicBezTo>
                <a:lnTo>
                  <a:pt x="4157913" y="3962160"/>
                </a:lnTo>
                <a:lnTo>
                  <a:pt x="4155523" y="4002410"/>
                </a:lnTo>
                <a:cubicBezTo>
                  <a:pt x="4152853" y="4016025"/>
                  <a:pt x="4148364" y="4029837"/>
                  <a:pt x="4142220" y="4043839"/>
                </a:cubicBezTo>
                <a:cubicBezTo>
                  <a:pt x="4133457" y="4063842"/>
                  <a:pt x="4128075" y="4083702"/>
                  <a:pt x="4127099" y="4103825"/>
                </a:cubicBezTo>
                <a:lnTo>
                  <a:pt x="4127099" y="4103826"/>
                </a:lnTo>
                <a:lnTo>
                  <a:pt x="4127099" y="4103826"/>
                </a:lnTo>
                <a:cubicBezTo>
                  <a:pt x="4126122" y="4123948"/>
                  <a:pt x="4129552" y="4144333"/>
                  <a:pt x="4138410" y="4165384"/>
                </a:cubicBezTo>
                <a:lnTo>
                  <a:pt x="4142315" y="4192388"/>
                </a:lnTo>
                <a:lnTo>
                  <a:pt x="4142220" y="4221391"/>
                </a:lnTo>
                <a:lnTo>
                  <a:pt x="4142220" y="4221391"/>
                </a:ln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3"/>
                </a:lnTo>
                <a:lnTo>
                  <a:pt x="4116716" y="4800484"/>
                </a:lnTo>
                <a:cubicBezTo>
                  <a:pt x="4118597" y="4810581"/>
                  <a:pt x="4123170" y="4819964"/>
                  <a:pt x="4131552" y="4828917"/>
                </a:cubicBezTo>
                <a:cubicBezTo>
                  <a:pt x="4142601" y="4840633"/>
                  <a:pt x="4151364" y="4853636"/>
                  <a:pt x="4156484" y="4867614"/>
                </a:cubicBezTo>
                <a:lnTo>
                  <a:pt x="4161262" y="4889275"/>
                </a:lnTo>
                <a:lnTo>
                  <a:pt x="4159557" y="4912168"/>
                </a:lnTo>
                <a:cubicBezTo>
                  <a:pt x="4157842" y="4919978"/>
                  <a:pt x="4157485" y="4927122"/>
                  <a:pt x="4158155" y="4933804"/>
                </a:cubicBezTo>
                <a:lnTo>
                  <a:pt x="4158155" y="4933805"/>
                </a:lnTo>
                <a:lnTo>
                  <a:pt x="4158155" y="4933805"/>
                </a:lnTo>
                <a:cubicBezTo>
                  <a:pt x="4160163" y="4953853"/>
                  <a:pt x="4171415" y="4969749"/>
                  <a:pt x="4182989" y="4987038"/>
                </a:cubicBezTo>
                <a:cubicBezTo>
                  <a:pt x="4194228" y="5003802"/>
                  <a:pt x="4208326" y="5022853"/>
                  <a:pt x="4209468" y="5041522"/>
                </a:cubicBezTo>
                <a:cubicBezTo>
                  <a:pt x="4210706" y="5062669"/>
                  <a:pt x="4221137" y="5082339"/>
                  <a:pt x="4228472" y="5102461"/>
                </a:cubicBezTo>
                <a:lnTo>
                  <a:pt x="4235616" y="5133225"/>
                </a:lnTo>
                <a:lnTo>
                  <a:pt x="4228901" y="5166113"/>
                </a:lnTo>
                <a:lnTo>
                  <a:pt x="4228901" y="5166114"/>
                </a:lnTo>
                <a:lnTo>
                  <a:pt x="4228901" y="5166114"/>
                </a:lnTo>
                <a:cubicBezTo>
                  <a:pt x="4228139" y="5167638"/>
                  <a:pt x="4228711" y="5169781"/>
                  <a:pt x="4229592" y="5172091"/>
                </a:cubicBezTo>
                <a:lnTo>
                  <a:pt x="4232139" y="5179068"/>
                </a:lnTo>
                <a:lnTo>
                  <a:pt x="4231973" y="5229433"/>
                </a:lnTo>
                <a:cubicBezTo>
                  <a:pt x="4228139" y="5245268"/>
                  <a:pt x="4220423" y="5259937"/>
                  <a:pt x="4208516" y="5272796"/>
                </a:cubicBezTo>
                <a:cubicBezTo>
                  <a:pt x="4185226" y="5298086"/>
                  <a:pt x="4177689" y="5325412"/>
                  <a:pt x="4179637" y="5355014"/>
                </a:cubicBez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6" y="5480638"/>
                </a:cubicBezTo>
                <a:lnTo>
                  <a:pt x="4208850" y="5507668"/>
                </a:lnTo>
                <a:lnTo>
                  <a:pt x="4206630" y="5520422"/>
                </a:lnTo>
                <a:cubicBezTo>
                  <a:pt x="4204993" y="5524467"/>
                  <a:pt x="4202326" y="5528265"/>
                  <a:pt x="4198230" y="5531693"/>
                </a:cubicBezTo>
                <a:cubicBezTo>
                  <a:pt x="4191181" y="5537600"/>
                  <a:pt x="4187989" y="5542649"/>
                  <a:pt x="4188085" y="5547578"/>
                </a:cubicBezTo>
                <a:lnTo>
                  <a:pt x="4188085" y="5547578"/>
                </a:lnTo>
                <a:lnTo>
                  <a:pt x="4188085" y="5547579"/>
                </a:lnTo>
                <a:cubicBezTo>
                  <a:pt x="4188180" y="5552508"/>
                  <a:pt x="4191562" y="5557318"/>
                  <a:pt x="4197658" y="5562747"/>
                </a:cubicBezTo>
                <a:cubicBezTo>
                  <a:pt x="4240331" y="5600468"/>
                  <a:pt x="4267002" y="5646190"/>
                  <a:pt x="4268906" y="5704484"/>
                </a:cubicBezTo>
                <a:cubicBezTo>
                  <a:pt x="4269288" y="5716486"/>
                  <a:pt x="4271954" y="5728679"/>
                  <a:pt x="4274812" y="5740489"/>
                </a:cubicBezTo>
                <a:cubicBezTo>
                  <a:pt x="4276527" y="5747729"/>
                  <a:pt x="4278433" y="5756494"/>
                  <a:pt x="4283577" y="5760874"/>
                </a:cubicBezTo>
                <a:cubicBezTo>
                  <a:pt x="4322820" y="5794975"/>
                  <a:pt x="4350063" y="5837458"/>
                  <a:pt x="4371972" y="5883752"/>
                </a:cubicBezTo>
                <a:cubicBezTo>
                  <a:pt x="4375877" y="5892038"/>
                  <a:pt x="4379782" y="5900611"/>
                  <a:pt x="4382997" y="5909351"/>
                </a:cubicBezTo>
                <a:lnTo>
                  <a:pt x="4389878" y="5935950"/>
                </a:lnTo>
                <a:lnTo>
                  <a:pt x="4389712" y="5964477"/>
                </a:lnTo>
                <a:cubicBezTo>
                  <a:pt x="4388783" y="5974097"/>
                  <a:pt x="4387306" y="5983766"/>
                  <a:pt x="4386258" y="5993291"/>
                </a:cubicBezTo>
                <a:cubicBezTo>
                  <a:pt x="4385116" y="6004531"/>
                  <a:pt x="4385306" y="6017485"/>
                  <a:pt x="4379782" y="6026440"/>
                </a:cubicBezTo>
                <a:cubicBezTo>
                  <a:pt x="4362445" y="6054825"/>
                  <a:pt x="4343777" y="6082258"/>
                  <a:pt x="4323582" y="6108738"/>
                </a:cubicBezTo>
                <a:cubicBezTo>
                  <a:pt x="4314914" y="6120074"/>
                  <a:pt x="4309961" y="6126884"/>
                  <a:pt x="4309890" y="6133314"/>
                </a:cubicBezTo>
                <a:lnTo>
                  <a:pt x="4309890" y="6133315"/>
                </a:lnTo>
                <a:lnTo>
                  <a:pt x="4309890" y="6133315"/>
                </a:lnTo>
                <a:cubicBezTo>
                  <a:pt x="4309818" y="6139745"/>
                  <a:pt x="4314629" y="6145793"/>
                  <a:pt x="4325488" y="6155603"/>
                </a:cubicBezTo>
                <a:cubicBezTo>
                  <a:pt x="4347777" y="6175798"/>
                  <a:pt x="4359397" y="6200945"/>
                  <a:pt x="4364159" y="6228757"/>
                </a:cubicBezTo>
                <a:lnTo>
                  <a:pt x="4381496" y="6361540"/>
                </a:lnTo>
                <a:lnTo>
                  <a:pt x="4381289" y="6365204"/>
                </a:lnTo>
                <a:lnTo>
                  <a:pt x="4380007" y="6387910"/>
                </a:lnTo>
                <a:lnTo>
                  <a:pt x="4378243" y="6391549"/>
                </a:lnTo>
                <a:lnTo>
                  <a:pt x="4370589" y="6407332"/>
                </a:lnTo>
                <a:lnTo>
                  <a:pt x="4370589" y="6407333"/>
                </a:lnTo>
                <a:lnTo>
                  <a:pt x="4378243" y="6391549"/>
                </a:lnTo>
                <a:lnTo>
                  <a:pt x="4380008" y="6387910"/>
                </a:lnTo>
                <a:lnTo>
                  <a:pt x="4381289" y="6365204"/>
                </a:lnTo>
                <a:lnTo>
                  <a:pt x="4381496" y="6361540"/>
                </a:lnTo>
                <a:lnTo>
                  <a:pt x="4381496" y="6361540"/>
                </a:lnTo>
                <a:lnTo>
                  <a:pt x="4381496" y="6361539"/>
                </a:lnTo>
                <a:cubicBezTo>
                  <a:pt x="4377876" y="6317151"/>
                  <a:pt x="4371590" y="6272764"/>
                  <a:pt x="4364159" y="6228756"/>
                </a:cubicBezTo>
                <a:cubicBezTo>
                  <a:pt x="4359397" y="6200944"/>
                  <a:pt x="4347777" y="6175797"/>
                  <a:pt x="4325488" y="6155602"/>
                </a:cubicBezTo>
                <a:cubicBezTo>
                  <a:pt x="4320059" y="6150697"/>
                  <a:pt x="4316141" y="6146732"/>
                  <a:pt x="4313590" y="6143190"/>
                </a:cubicBezTo>
                <a:lnTo>
                  <a:pt x="4309890" y="6133315"/>
                </a:lnTo>
                <a:lnTo>
                  <a:pt x="4323582" y="6108739"/>
                </a:lnTo>
                <a:cubicBezTo>
                  <a:pt x="4343777" y="6082259"/>
                  <a:pt x="4362445" y="6054826"/>
                  <a:pt x="4379782" y="6026441"/>
                </a:cubicBezTo>
                <a:cubicBezTo>
                  <a:pt x="4385306" y="6017486"/>
                  <a:pt x="4385116" y="6004532"/>
                  <a:pt x="4386258" y="5993292"/>
                </a:cubicBezTo>
                <a:cubicBezTo>
                  <a:pt x="4388354" y="5974241"/>
                  <a:pt x="4392164" y="5954618"/>
                  <a:pt x="4389878" y="5935950"/>
                </a:cubicBezTo>
                <a:lnTo>
                  <a:pt x="4389878" y="5935950"/>
                </a:lnTo>
                <a:lnTo>
                  <a:pt x="4389878" y="5935949"/>
                </a:lnTo>
                <a:cubicBezTo>
                  <a:pt x="4387592" y="5918042"/>
                  <a:pt x="4379782" y="5900323"/>
                  <a:pt x="4371972" y="5883751"/>
                </a:cubicBezTo>
                <a:cubicBezTo>
                  <a:pt x="4350063" y="5837457"/>
                  <a:pt x="4322820" y="5794974"/>
                  <a:pt x="4283577" y="5760873"/>
                </a:cubicBezTo>
                <a:cubicBezTo>
                  <a:pt x="4278433" y="5756493"/>
                  <a:pt x="4276527" y="5747728"/>
                  <a:pt x="4274812" y="5740488"/>
                </a:cubicBezTo>
                <a:cubicBezTo>
                  <a:pt x="4271954" y="5728678"/>
                  <a:pt x="4269288" y="5716485"/>
                  <a:pt x="4268906" y="5704483"/>
                </a:cubicBezTo>
                <a:cubicBezTo>
                  <a:pt x="4267002" y="5646189"/>
                  <a:pt x="4240331" y="5600467"/>
                  <a:pt x="4197658" y="5562746"/>
                </a:cubicBezTo>
                <a:lnTo>
                  <a:pt x="4188085" y="5547578"/>
                </a:lnTo>
                <a:lnTo>
                  <a:pt x="4198230" y="5531694"/>
                </a:lnTo>
                <a:cubicBezTo>
                  <a:pt x="4206421" y="5524837"/>
                  <a:pt x="4208898" y="5516503"/>
                  <a:pt x="4208850" y="5507668"/>
                </a:cubicBezTo>
                <a:lnTo>
                  <a:pt x="4208850" y="5507668"/>
                </a:lnTo>
                <a:lnTo>
                  <a:pt x="4208850" y="5507667"/>
                </a:lnTo>
                <a:cubicBezTo>
                  <a:pt x="4208803" y="5498832"/>
                  <a:pt x="4206231" y="5489497"/>
                  <a:pt x="4204326" y="5480637"/>
                </a:cubicBezTo>
                <a:cubicBezTo>
                  <a:pt x="4200516" y="5462351"/>
                  <a:pt x="4196514" y="5443870"/>
                  <a:pt x="4192704" y="5425582"/>
                </a:cubicBezTo>
                <a:cubicBezTo>
                  <a:pt x="4190038" y="5412057"/>
                  <a:pt x="4187752" y="5398721"/>
                  <a:pt x="4184513" y="5385384"/>
                </a:cubicBezTo>
                <a:lnTo>
                  <a:pt x="4179637" y="5355014"/>
                </a:lnTo>
                <a:lnTo>
                  <a:pt x="4181083" y="5326163"/>
                </a:lnTo>
                <a:cubicBezTo>
                  <a:pt x="4184464" y="5307422"/>
                  <a:pt x="4192990" y="5289657"/>
                  <a:pt x="4208516" y="5272797"/>
                </a:cubicBezTo>
                <a:cubicBezTo>
                  <a:pt x="4232329" y="5247079"/>
                  <a:pt x="4239379" y="5214122"/>
                  <a:pt x="4232139" y="5179068"/>
                </a:cubicBezTo>
                <a:lnTo>
                  <a:pt x="4232139" y="5179068"/>
                </a:lnTo>
                <a:lnTo>
                  <a:pt x="4232139" y="5179067"/>
                </a:lnTo>
                <a:cubicBezTo>
                  <a:pt x="4231663" y="5176876"/>
                  <a:pt x="4230473" y="5174400"/>
                  <a:pt x="4229592" y="5172090"/>
                </a:cubicBezTo>
                <a:lnTo>
                  <a:pt x="4228901" y="5166114"/>
                </a:lnTo>
                <a:lnTo>
                  <a:pt x="4235616" y="5133225"/>
                </a:lnTo>
                <a:lnTo>
                  <a:pt x="4235616" y="5133225"/>
                </a:lnTo>
                <a:lnTo>
                  <a:pt x="4235616" y="5133224"/>
                </a:lnTo>
                <a:cubicBezTo>
                  <a:pt x="4233865" y="5101639"/>
                  <a:pt x="4211325" y="5073241"/>
                  <a:pt x="4209468" y="5041521"/>
                </a:cubicBezTo>
                <a:cubicBezTo>
                  <a:pt x="4208326" y="5022852"/>
                  <a:pt x="4194228" y="5003801"/>
                  <a:pt x="4182989" y="4987037"/>
                </a:cubicBezTo>
                <a:cubicBezTo>
                  <a:pt x="4175273" y="4975511"/>
                  <a:pt x="4167700" y="4964604"/>
                  <a:pt x="4162914" y="4952673"/>
                </a:cubicBezTo>
                <a:lnTo>
                  <a:pt x="4158155" y="4933805"/>
                </a:lnTo>
                <a:lnTo>
                  <a:pt x="4159557" y="4912169"/>
                </a:lnTo>
                <a:cubicBezTo>
                  <a:pt x="4161319" y="4904358"/>
                  <a:pt x="4161831" y="4896714"/>
                  <a:pt x="4161262" y="4889276"/>
                </a:cubicBezTo>
                <a:lnTo>
                  <a:pt x="4161262" y="4889275"/>
                </a:lnTo>
                <a:lnTo>
                  <a:pt x="4161262" y="4889275"/>
                </a:lnTo>
                <a:cubicBezTo>
                  <a:pt x="4159556" y="4866958"/>
                  <a:pt x="4148126" y="4846490"/>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8" y="4442762"/>
                  <a:pt x="4197658" y="4403326"/>
                  <a:pt x="4196706" y="4363891"/>
                </a:cubicBezTo>
                <a:lnTo>
                  <a:pt x="4196706" y="4363891"/>
                </a:lnTo>
                <a:lnTo>
                  <a:pt x="4196706" y="4363890"/>
                </a:lnTo>
                <a:cubicBezTo>
                  <a:pt x="4196514" y="4350554"/>
                  <a:pt x="4193466" y="4336457"/>
                  <a:pt x="4187752" y="4324645"/>
                </a:cubicBezTo>
                <a:cubicBezTo>
                  <a:pt x="4175749" y="4300070"/>
                  <a:pt x="4160129" y="4277401"/>
                  <a:pt x="4147936" y="4253014"/>
                </a:cubicBezTo>
                <a:lnTo>
                  <a:pt x="4142220" y="4221391"/>
                </a:lnTo>
                <a:lnTo>
                  <a:pt x="4142315" y="4192388"/>
                </a:lnTo>
                <a:lnTo>
                  <a:pt x="4142315" y="4192388"/>
                </a:lnTo>
                <a:lnTo>
                  <a:pt x="4142315" y="4192387"/>
                </a:lnTo>
                <a:cubicBezTo>
                  <a:pt x="4142411" y="4182767"/>
                  <a:pt x="4141839" y="4173480"/>
                  <a:pt x="4138410" y="4165383"/>
                </a:cubicBezTo>
                <a:cubicBezTo>
                  <a:pt x="4133981" y="4154857"/>
                  <a:pt x="4130909" y="4144498"/>
                  <a:pt x="4129066" y="4134256"/>
                </a:cubicBezTo>
                <a:lnTo>
                  <a:pt x="4127099" y="4103826"/>
                </a:lnTo>
                <a:lnTo>
                  <a:pt x="4142220" y="4043840"/>
                </a:lnTo>
                <a:cubicBezTo>
                  <a:pt x="4154508" y="4015835"/>
                  <a:pt x="4160175" y="3988593"/>
                  <a:pt x="4157913" y="3962160"/>
                </a:cubicBezTo>
                <a:lnTo>
                  <a:pt x="4157913" y="3962160"/>
                </a:lnTo>
                <a:lnTo>
                  <a:pt x="4157913" y="3962159"/>
                </a:lnTo>
                <a:cubicBezTo>
                  <a:pt x="4155651" y="3935727"/>
                  <a:pt x="4145460" y="3910104"/>
                  <a:pt x="4126028" y="3885338"/>
                </a:cubicBezTo>
                <a:cubicBezTo>
                  <a:pt x="4121646" y="3879766"/>
                  <a:pt x="4118884" y="3874229"/>
                  <a:pt x="4117425" y="3868764"/>
                </a:cubicBezTo>
                <a:lnTo>
                  <a:pt x="4116645" y="3852620"/>
                </a:lnTo>
                <a:lnTo>
                  <a:pt x="4130980" y="3822473"/>
                </a:lnTo>
                <a:cubicBezTo>
                  <a:pt x="4139172" y="3811614"/>
                  <a:pt x="4144316" y="3800897"/>
                  <a:pt x="4145911" y="3789777"/>
                </a:cubicBezTo>
                <a:lnTo>
                  <a:pt x="4145911" y="3789776"/>
                </a:lnTo>
                <a:lnTo>
                  <a:pt x="4145911" y="3789776"/>
                </a:lnTo>
                <a:cubicBezTo>
                  <a:pt x="4147507" y="3778655"/>
                  <a:pt x="4145554" y="3767130"/>
                  <a:pt x="4139554" y="3754652"/>
                </a:cubicBezTo>
                <a:lnTo>
                  <a:pt x="4139172" y="3734838"/>
                </a:lnTo>
                <a:lnTo>
                  <a:pt x="4143220" y="3680164"/>
                </a:lnTo>
                <a:lnTo>
                  <a:pt x="4143220" y="3680164"/>
                </a:lnTo>
                <a:lnTo>
                  <a:pt x="4143220" y="3680163"/>
                </a:lnTo>
                <a:cubicBezTo>
                  <a:pt x="4141696" y="3662494"/>
                  <a:pt x="4135458" y="3645682"/>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2"/>
                </a:lnTo>
                <a:lnTo>
                  <a:pt x="4193158" y="3077401"/>
                </a:lnTo>
                <a:cubicBezTo>
                  <a:pt x="4193372" y="3045777"/>
                  <a:pt x="4189562" y="3014153"/>
                  <a:pt x="4181465" y="2982148"/>
                </a:cubicBezTo>
                <a:lnTo>
                  <a:pt x="4177881" y="2947863"/>
                </a:lnTo>
                <a:lnTo>
                  <a:pt x="4182513" y="2914328"/>
                </a:lnTo>
                <a:cubicBezTo>
                  <a:pt x="4187561" y="2892181"/>
                  <a:pt x="4195753" y="2870416"/>
                  <a:pt x="4202420" y="2848794"/>
                </a:cubicBezTo>
                <a:cubicBezTo>
                  <a:pt x="4203753" y="2844317"/>
                  <a:pt x="4207039"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32419" y="2490551"/>
                </a:lnTo>
                <a:cubicBezTo>
                  <a:pt x="4130791" y="2499773"/>
                  <a:pt x="4128410" y="2509024"/>
                  <a:pt x="4125838" y="2518264"/>
                </a:cubicBezTo>
                <a:cubicBezTo>
                  <a:pt x="4123171" y="2527790"/>
                  <a:pt x="4122027" y="2536457"/>
                  <a:pt x="4122194" y="2545006"/>
                </a:cubicBezTo>
                <a:lnTo>
                  <a:pt x="4122194" y="2545007"/>
                </a:lnTo>
                <a:lnTo>
                  <a:pt x="4122194" y="2545007"/>
                </a:lnTo>
                <a:cubicBezTo>
                  <a:pt x="4122360" y="2553556"/>
                  <a:pt x="4123837" y="2561986"/>
                  <a:pt x="4126408" y="2571035"/>
                </a:cubicBezTo>
                <a:cubicBezTo>
                  <a:pt x="4138410" y="2612946"/>
                  <a:pt x="4170987" y="2640951"/>
                  <a:pt x="4199562" y="2668002"/>
                </a:cubicBezTo>
                <a:cubicBezTo>
                  <a:pt x="4223947" y="2691055"/>
                  <a:pt x="4237663" y="2716964"/>
                  <a:pt x="4247952" y="2745349"/>
                </a:cubicBezTo>
                <a:lnTo>
                  <a:pt x="4247953" y="2745352"/>
                </a:lnTo>
                <a:lnTo>
                  <a:pt x="4253873" y="2778006"/>
                </a:lnTo>
                <a:lnTo>
                  <a:pt x="4253453" y="2785440"/>
                </a:lnTo>
                <a:lnTo>
                  <a:pt x="4243374" y="2811780"/>
                </a:lnTo>
                <a:lnTo>
                  <a:pt x="4243370" y="2811787"/>
                </a:lnTo>
                <a:lnTo>
                  <a:pt x="4243371" y="2811787"/>
                </a:lnTo>
                <a:lnTo>
                  <a:pt x="4243374" y="2811780"/>
                </a:lnTo>
                <a:lnTo>
                  <a:pt x="4253024" y="2793023"/>
                </a:lnTo>
                <a:lnTo>
                  <a:pt x="4253453" y="2785440"/>
                </a:lnTo>
                <a:lnTo>
                  <a:pt x="4254653" y="2782305"/>
                </a:lnTo>
                <a:lnTo>
                  <a:pt x="4253873" y="2778006"/>
                </a:lnTo>
                <a:lnTo>
                  <a:pt x="4254283" y="2770758"/>
                </a:lnTo>
                <a:lnTo>
                  <a:pt x="4247953" y="2745352"/>
                </a:lnTo>
                <a:lnTo>
                  <a:pt x="4247952" y="2745348"/>
                </a:lnTo>
                <a:cubicBezTo>
                  <a:pt x="4237663" y="2716963"/>
                  <a:pt x="4223947" y="2691054"/>
                  <a:pt x="4199562" y="2668001"/>
                </a:cubicBezTo>
                <a:cubicBezTo>
                  <a:pt x="4170987" y="2640950"/>
                  <a:pt x="4138410" y="2612945"/>
                  <a:pt x="4126408" y="2571034"/>
                </a:cubicBezTo>
                <a:lnTo>
                  <a:pt x="4122194" y="2545007"/>
                </a:lnTo>
                <a:lnTo>
                  <a:pt x="4125838" y="2518265"/>
                </a:lnTo>
                <a:cubicBezTo>
                  <a:pt x="4130981" y="2499786"/>
                  <a:pt x="4135363" y="2481259"/>
                  <a:pt x="4134481" y="2463018"/>
                </a:cubicBez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51027" y="1453958"/>
                </a:moveTo>
                <a:lnTo>
                  <a:pt x="3745230" y="1459073"/>
                </a:lnTo>
                <a:lnTo>
                  <a:pt x="3745230" y="1459073"/>
                </a:lnTo>
                <a:lnTo>
                  <a:pt x="3745229" y="1459074"/>
                </a:lnTo>
                <a:lnTo>
                  <a:pt x="3736012" y="1481572"/>
                </a:lnTo>
                <a:lnTo>
                  <a:pt x="3745230" y="1459073"/>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cubicBezTo>
                  <a:pt x="3760922" y="348396"/>
                  <a:pt x="3763447" y="357874"/>
                  <a:pt x="3765590" y="367328"/>
                </a:cubicBezTo>
                <a:lnTo>
                  <a:pt x="3769400" y="395640"/>
                </a:lnTo>
                <a:cubicBezTo>
                  <a:pt x="3769590" y="376781"/>
                  <a:pt x="3762352" y="357921"/>
                  <a:pt x="3759494" y="338870"/>
                </a:cubicBez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5402" y="228949"/>
                </a:lnTo>
                <a:lnTo>
                  <a:pt x="3785402" y="228948"/>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1" y="21486"/>
                  <a:pt x="4218423" y="43012"/>
                  <a:pt x="4215374" y="63587"/>
                </a:cubicBezTo>
                <a:cubicBezTo>
                  <a:pt x="4209850" y="101308"/>
                  <a:pt x="4206420" y="139219"/>
                  <a:pt x="4201468" y="176939"/>
                </a:cubicBezTo>
                <a:cubicBezTo>
                  <a:pt x="4200324" y="184941"/>
                  <a:pt x="4198230"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4" y="1489720"/>
                </a:cubicBezTo>
                <a:cubicBezTo>
                  <a:pt x="4198992" y="1505724"/>
                  <a:pt x="4192324" y="1523059"/>
                  <a:pt x="4196324" y="1537537"/>
                </a:cubicBezTo>
                <a:cubicBezTo>
                  <a:pt x="4207374" y="1576019"/>
                  <a:pt x="4220709" y="1614120"/>
                  <a:pt x="4237473" y="1650317"/>
                </a:cubicBezTo>
                <a:cubicBezTo>
                  <a:pt x="4254428" y="1687086"/>
                  <a:pt x="4268716" y="1721185"/>
                  <a:pt x="4251572" y="1763287"/>
                </a:cubicBezTo>
                <a:cubicBezTo>
                  <a:pt x="4244331" y="1781194"/>
                  <a:pt x="4249476" y="1804816"/>
                  <a:pt x="4251380" y="1825393"/>
                </a:cubicBezTo>
                <a:cubicBezTo>
                  <a:pt x="4252904" y="1840441"/>
                  <a:pt x="4261478" y="1854920"/>
                  <a:pt x="4261478" y="1869780"/>
                </a:cubicBezTo>
                <a:cubicBezTo>
                  <a:pt x="4261478" y="1909408"/>
                  <a:pt x="4271574" y="1944649"/>
                  <a:pt x="4292149" y="1978940"/>
                </a:cubicBezTo>
                <a:cubicBezTo>
                  <a:pt x="4300149" y="1992279"/>
                  <a:pt x="4294815" y="2013043"/>
                  <a:pt x="4296911" y="2030378"/>
                </a:cubicBezTo>
                <a:cubicBezTo>
                  <a:pt x="4299387" y="2048668"/>
                  <a:pt x="4301673" y="2067525"/>
                  <a:pt x="4307200" y="2085054"/>
                </a:cubicBezTo>
                <a:cubicBezTo>
                  <a:pt x="4321678" y="2130393"/>
                  <a:pt x="4338061" y="2175163"/>
                  <a:pt x="4353301" y="2220312"/>
                </a:cubicBezTo>
                <a:cubicBezTo>
                  <a:pt x="4365876" y="2257459"/>
                  <a:pt x="4355969" y="2294039"/>
                  <a:pt x="4350635" y="2330806"/>
                </a:cubicBezTo>
                <a:cubicBezTo>
                  <a:pt x="4347205" y="2353859"/>
                  <a:pt x="4339013" y="2375383"/>
                  <a:pt x="4351205" y="2401292"/>
                </a:cubicBezTo>
                <a:cubicBezTo>
                  <a:pt x="4362827" y="2426059"/>
                  <a:pt x="4360159" y="2457492"/>
                  <a:pt x="4366446" y="2485307"/>
                </a:cubicBezTo>
                <a:cubicBezTo>
                  <a:pt x="4371780" y="2508742"/>
                  <a:pt x="4380354" y="2531409"/>
                  <a:pt x="4388736" y="2554079"/>
                </a:cubicBezTo>
                <a:cubicBezTo>
                  <a:pt x="4400167" y="2584942"/>
                  <a:pt x="4412167" y="2615421"/>
                  <a:pt x="4406453" y="2649143"/>
                </a:cubicBezTo>
                <a:cubicBezTo>
                  <a:pt x="4399975" y="2687436"/>
                  <a:pt x="4424359" y="2713723"/>
                  <a:pt x="4440554" y="2743826"/>
                </a:cubicBezTo>
                <a:cubicBezTo>
                  <a:pt x="4451602" y="2764590"/>
                  <a:pt x="4459795" y="2787259"/>
                  <a:pt x="4466653" y="2809930"/>
                </a:cubicBezTo>
                <a:cubicBezTo>
                  <a:pt x="4475607" y="2840219"/>
                  <a:pt x="4480941" y="2871462"/>
                  <a:pt x="4489704" y="2901943"/>
                </a:cubicBezTo>
                <a:cubicBezTo>
                  <a:pt x="4502848" y="2948047"/>
                  <a:pt x="4513136" y="2994722"/>
                  <a:pt x="4505896" y="3042728"/>
                </a:cubicBezTo>
                <a:cubicBezTo>
                  <a:pt x="4502658" y="3064827"/>
                  <a:pt x="4502848" y="3085403"/>
                  <a:pt x="4507612" y="3107500"/>
                </a:cubicBezTo>
                <a:cubicBezTo>
                  <a:pt x="4515422" y="3143695"/>
                  <a:pt x="4516375" y="3180844"/>
                  <a:pt x="4545521" y="3209993"/>
                </a:cubicBezTo>
                <a:cubicBezTo>
                  <a:pt x="4555810" y="3220280"/>
                  <a:pt x="4558476" y="3238758"/>
                  <a:pt x="4563810" y="3253809"/>
                </a:cubicBezTo>
                <a:cubicBezTo>
                  <a:pt x="4570098" y="3271145"/>
                  <a:pt x="4566858" y="3283908"/>
                  <a:pt x="4548570" y="3293244"/>
                </a:cubicBezTo>
                <a:cubicBezTo>
                  <a:pt x="4540379" y="3297434"/>
                  <a:pt x="4532377" y="3309437"/>
                  <a:pt x="4531043" y="3318771"/>
                </a:cubicBezTo>
                <a:cubicBezTo>
                  <a:pt x="4527043" y="3346776"/>
                  <a:pt x="4532949" y="3372495"/>
                  <a:pt x="4545904" y="3399546"/>
                </a:cubicBezTo>
                <a:cubicBezTo>
                  <a:pt x="4558096" y="3424883"/>
                  <a:pt x="4556762" y="3456508"/>
                  <a:pt x="4561524" y="3485275"/>
                </a:cubicBezTo>
                <a:cubicBezTo>
                  <a:pt x="4564954" y="3505657"/>
                  <a:pt x="4572002" y="3526042"/>
                  <a:pt x="4572002" y="3546617"/>
                </a:cubicBezTo>
                <a:cubicBezTo>
                  <a:pt x="4572002" y="3572146"/>
                  <a:pt x="4565906" y="3597482"/>
                  <a:pt x="4563620" y="3623201"/>
                </a:cubicBezTo>
                <a:cubicBezTo>
                  <a:pt x="4561716" y="3643204"/>
                  <a:pt x="4562478" y="3663589"/>
                  <a:pt x="4560192" y="3683591"/>
                </a:cubicBezTo>
                <a:cubicBezTo>
                  <a:pt x="4558476" y="3699976"/>
                  <a:pt x="4554096" y="3716168"/>
                  <a:pt x="4550476" y="3732361"/>
                </a:cubicBezTo>
                <a:cubicBezTo>
                  <a:pt x="4549142" y="3738267"/>
                  <a:pt x="4543997" y="3744173"/>
                  <a:pt x="4544759" y="3749506"/>
                </a:cubicBezTo>
                <a:cubicBezTo>
                  <a:pt x="4552952" y="3802467"/>
                  <a:pt x="4516375" y="3840569"/>
                  <a:pt x="4500182" y="3885338"/>
                </a:cubicBezTo>
                <a:cubicBezTo>
                  <a:pt x="4483035" y="3932394"/>
                  <a:pt x="4456747" y="3977925"/>
                  <a:pt x="4464557" y="4030503"/>
                </a:cubicBezTo>
                <a:cubicBezTo>
                  <a:pt x="4469319" y="4062318"/>
                  <a:pt x="4480369" y="4092989"/>
                  <a:pt x="4487038" y="4124614"/>
                </a:cubicBezTo>
                <a:cubicBezTo>
                  <a:pt x="4489324" y="4135854"/>
                  <a:pt x="4488942" y="4148427"/>
                  <a:pt x="4486656" y="4159667"/>
                </a:cubicBezTo>
                <a:cubicBezTo>
                  <a:pt x="4476177" y="4213961"/>
                  <a:pt x="4474653" y="4267493"/>
                  <a:pt x="4491800" y="4320837"/>
                </a:cubicBezTo>
                <a:cubicBezTo>
                  <a:pt x="4494658" y="4329979"/>
                  <a:pt x="4497324" y="4339695"/>
                  <a:pt x="4497324" y="4349222"/>
                </a:cubicBezTo>
                <a:cubicBezTo>
                  <a:pt x="4497324" y="4401419"/>
                  <a:pt x="4493324" y="4452665"/>
                  <a:pt x="4474653" y="4502579"/>
                </a:cubicBezTo>
                <a:cubicBezTo>
                  <a:pt x="4468367" y="4519343"/>
                  <a:pt x="4472367" y="4539728"/>
                  <a:pt x="4470843" y="4558207"/>
                </a:cubicBezTo>
                <a:cubicBezTo>
                  <a:pt x="4469511" y="4575351"/>
                  <a:pt x="4468939" y="4592878"/>
                  <a:pt x="4464557" y="4609452"/>
                </a:cubicBezTo>
                <a:cubicBezTo>
                  <a:pt x="4458081" y="4633647"/>
                  <a:pt x="4457319" y="4656126"/>
                  <a:pt x="4463033" y="4681083"/>
                </a:cubicBezTo>
                <a:cubicBezTo>
                  <a:pt x="4468367" y="4704895"/>
                  <a:pt x="4465701" y="4730614"/>
                  <a:pt x="4465891" y="4755381"/>
                </a:cubicBezTo>
                <a:cubicBezTo>
                  <a:pt x="4466081" y="4783004"/>
                  <a:pt x="4466271" y="4810627"/>
                  <a:pt x="4465319" y="4838250"/>
                </a:cubicBezTo>
                <a:cubicBezTo>
                  <a:pt x="4464939" y="4849300"/>
                  <a:pt x="4457319" y="4861873"/>
                  <a:pt x="4460367" y="4871019"/>
                </a:cubicBezTo>
                <a:cubicBezTo>
                  <a:pt x="4470653" y="4900546"/>
                  <a:pt x="4458271" y="4930075"/>
                  <a:pt x="4463795" y="4959602"/>
                </a:cubicBezTo>
                <a:cubicBezTo>
                  <a:pt x="4466653" y="4974082"/>
                  <a:pt x="4458843" y="4990465"/>
                  <a:pt x="4458081" y="5006086"/>
                </a:cubicBezTo>
                <a:cubicBezTo>
                  <a:pt x="4456747" y="5031614"/>
                  <a:pt x="4457319" y="5057141"/>
                  <a:pt x="4456937" y="5082670"/>
                </a:cubicBezTo>
                <a:cubicBezTo>
                  <a:pt x="4456747" y="5091052"/>
                  <a:pt x="4455985" y="5099245"/>
                  <a:pt x="4455602" y="5107627"/>
                </a:cubicBezTo>
                <a:cubicBezTo>
                  <a:pt x="4455222" y="5115057"/>
                  <a:pt x="4453508" y="5122867"/>
                  <a:pt x="4454840" y="5129916"/>
                </a:cubicBezTo>
                <a:cubicBezTo>
                  <a:pt x="4459605" y="5155445"/>
                  <a:pt x="4467415" y="5180591"/>
                  <a:pt x="4470463" y="5206308"/>
                </a:cubicBezTo>
                <a:cubicBezTo>
                  <a:pt x="4473129" y="5228597"/>
                  <a:pt x="4469511" y="5251650"/>
                  <a:pt x="4471415" y="5274129"/>
                </a:cubicBezTo>
                <a:cubicBezTo>
                  <a:pt x="4474653" y="5313754"/>
                  <a:pt x="4480369" y="5353379"/>
                  <a:pt x="4483989" y="5393005"/>
                </a:cubicBezTo>
                <a:cubicBezTo>
                  <a:pt x="4484751" y="5401579"/>
                  <a:pt x="4479987" y="5410531"/>
                  <a:pt x="4479607" y="5419295"/>
                </a:cubicBezTo>
                <a:cubicBezTo>
                  <a:pt x="4478655" y="5446728"/>
                  <a:pt x="4478463" y="5474161"/>
                  <a:pt x="4477893" y="5501594"/>
                </a:cubicBezTo>
                <a:cubicBezTo>
                  <a:pt x="4477701" y="5517215"/>
                  <a:pt x="4478273" y="5533027"/>
                  <a:pt x="4476559" y="5548460"/>
                </a:cubicBezTo>
                <a:cubicBezTo>
                  <a:pt x="4474273" y="5568842"/>
                  <a:pt x="4470843" y="5587321"/>
                  <a:pt x="4485703" y="5606372"/>
                </a:cubicBezTo>
                <a:cubicBezTo>
                  <a:pt x="4508754" y="5635711"/>
                  <a:pt x="4499800" y="5673050"/>
                  <a:pt x="4505134" y="5706959"/>
                </a:cubicBezTo>
                <a:cubicBezTo>
                  <a:pt x="4506468" y="5715723"/>
                  <a:pt x="4506658" y="5724678"/>
                  <a:pt x="4508182" y="5733440"/>
                </a:cubicBezTo>
                <a:cubicBezTo>
                  <a:pt x="4511040" y="5749634"/>
                  <a:pt x="4514278" y="5765635"/>
                  <a:pt x="4517519" y="5781830"/>
                </a:cubicBezTo>
                <a:cubicBezTo>
                  <a:pt x="4518089" y="5784686"/>
                  <a:pt x="4518281" y="5787924"/>
                  <a:pt x="4519233" y="5790592"/>
                </a:cubicBezTo>
                <a:cubicBezTo>
                  <a:pt x="4527233" y="5815169"/>
                  <a:pt x="4536377" y="5839361"/>
                  <a:pt x="4542855" y="5864318"/>
                </a:cubicBezTo>
                <a:cubicBezTo>
                  <a:pt x="4546094" y="5876511"/>
                  <a:pt x="4546476" y="5890037"/>
                  <a:pt x="4544759" y="5902610"/>
                </a:cubicBezTo>
                <a:cubicBezTo>
                  <a:pt x="4539807" y="5939377"/>
                  <a:pt x="4537711" y="5975764"/>
                  <a:pt x="4544951" y="6012723"/>
                </a:cubicBezTo>
                <a:cubicBezTo>
                  <a:pt x="4547808" y="6027392"/>
                  <a:pt x="4543045" y="6043776"/>
                  <a:pt x="4541331" y="6059397"/>
                </a:cubicBezTo>
                <a:cubicBezTo>
                  <a:pt x="4536759" y="6096736"/>
                  <a:pt x="4531805" y="6134075"/>
                  <a:pt x="4527425" y="6171605"/>
                </a:cubicBezTo>
                <a:cubicBezTo>
                  <a:pt x="4524757" y="6195037"/>
                  <a:pt x="4523233" y="6218660"/>
                  <a:pt x="4520567" y="6242093"/>
                </a:cubicBezTo>
                <a:cubicBezTo>
                  <a:pt x="4517327" y="6269144"/>
                  <a:pt x="4512374" y="6296005"/>
                  <a:pt x="4509706" y="6323058"/>
                </a:cubicBezTo>
                <a:cubicBezTo>
                  <a:pt x="4506658" y="6353919"/>
                  <a:pt x="4506088" y="6384972"/>
                  <a:pt x="4502848" y="6415833"/>
                </a:cubicBezTo>
                <a:cubicBezTo>
                  <a:pt x="4496562" y="6472225"/>
                  <a:pt x="4489132" y="6528424"/>
                  <a:pt x="4482083" y="6584812"/>
                </a:cubicBezTo>
                <a:cubicBezTo>
                  <a:pt x="4475225" y="6639488"/>
                  <a:pt x="4469129" y="6694164"/>
                  <a:pt x="4460557" y="6748458"/>
                </a:cubicBezTo>
                <a:cubicBezTo>
                  <a:pt x="4456937" y="6771319"/>
                  <a:pt x="4447030" y="6793035"/>
                  <a:pt x="4441506" y="6815516"/>
                </a:cubicBezTo>
                <a:lnTo>
                  <a:pt x="4431806" y="6858001"/>
                </a:lnTo>
                <a:lnTo>
                  <a:pt x="4259553" y="6858001"/>
                </a:lnTo>
                <a:lnTo>
                  <a:pt x="4265716" y="6812064"/>
                </a:lnTo>
                <a:lnTo>
                  <a:pt x="4265716" y="6812064"/>
                </a:lnTo>
                <a:lnTo>
                  <a:pt x="4265716" y="6812063"/>
                </a:lnTo>
                <a:cubicBezTo>
                  <a:pt x="4265240" y="6788417"/>
                  <a:pt x="4259954" y="6764841"/>
                  <a:pt x="4246238" y="6742552"/>
                </a:cubicBezTo>
                <a:lnTo>
                  <a:pt x="4232402" y="6702976"/>
                </a:lnTo>
                <a:lnTo>
                  <a:pt x="4235549" y="6683027"/>
                </a:lnTo>
                <a:cubicBezTo>
                  <a:pt x="4237915" y="6676306"/>
                  <a:pt x="4241666" y="6669496"/>
                  <a:pt x="4247000" y="6662542"/>
                </a:cubicBezTo>
                <a:cubicBezTo>
                  <a:pt x="4254334" y="6653111"/>
                  <a:pt x="4256191" y="6639108"/>
                  <a:pt x="4254095" y="6625225"/>
                </a:cubicBezTo>
                <a:lnTo>
                  <a:pt x="4254095" y="6625225"/>
                </a:lnTo>
                <a:lnTo>
                  <a:pt x="4254095" y="6625224"/>
                </a:lnTo>
                <a:cubicBezTo>
                  <a:pt x="4251999" y="6611341"/>
                  <a:pt x="4245951" y="6597578"/>
                  <a:pt x="4237473" y="6588625"/>
                </a:cubicBezTo>
                <a:lnTo>
                  <a:pt x="4214994" y="6564620"/>
                </a:lnTo>
                <a:lnTo>
                  <a:pt x="4214994" y="6564621"/>
                </a:lnTo>
                <a:cubicBezTo>
                  <a:pt x="4225281" y="6575479"/>
                  <a:pt x="4231377" y="6582147"/>
                  <a:pt x="4237473" y="6588626"/>
                </a:cubicBezTo>
                <a:lnTo>
                  <a:pt x="4254095" y="6625225"/>
                </a:lnTo>
                <a:lnTo>
                  <a:pt x="4254084" y="6645552"/>
                </a:lnTo>
                <a:cubicBezTo>
                  <a:pt x="4252965" y="6651967"/>
                  <a:pt x="4250667" y="6657826"/>
                  <a:pt x="4247000" y="6662541"/>
                </a:cubicBezTo>
                <a:cubicBezTo>
                  <a:pt x="4236332" y="6676448"/>
                  <a:pt x="4231997" y="6689783"/>
                  <a:pt x="4232402" y="6702976"/>
                </a:cubicBezTo>
                <a:lnTo>
                  <a:pt x="4232402" y="6702976"/>
                </a:lnTo>
                <a:lnTo>
                  <a:pt x="4232402" y="6702977"/>
                </a:lnTo>
                <a:cubicBezTo>
                  <a:pt x="4232807" y="6716169"/>
                  <a:pt x="4237951" y="6729219"/>
                  <a:pt x="4246238" y="6742553"/>
                </a:cubicBezTo>
                <a:cubicBezTo>
                  <a:pt x="4253096" y="6753698"/>
                  <a:pt x="4257847" y="6765164"/>
                  <a:pt x="4260942" y="6776800"/>
                </a:cubicBezTo>
                <a:lnTo>
                  <a:pt x="4265716" y="6812064"/>
                </a:lnTo>
                <a:lnTo>
                  <a:pt x="4259553" y="6858001"/>
                </a:lnTo>
                <a:lnTo>
                  <a:pt x="4259553" y="6858001"/>
                </a:lnTo>
                <a:lnTo>
                  <a:pt x="4259553" y="6858002"/>
                </a:lnTo>
                <a:lnTo>
                  <a:pt x="0" y="6858002"/>
                </a:lnTo>
                <a:lnTo>
                  <a:pt x="0" y="2"/>
                </a:lnTo>
                <a:lnTo>
                  <a:pt x="3766492" y="1"/>
                </a:lnTo>
                <a:lnTo>
                  <a:pt x="3769210" y="21486"/>
                </a:lnTo>
                <a:close/>
              </a:path>
            </a:pathLst>
          </a:custGeom>
        </p:spPr>
      </p:pic>
      <p:grpSp>
        <p:nvGrpSpPr>
          <p:cNvPr id="18" name="Group 17">
            <a:extLst>
              <a:ext uri="{FF2B5EF4-FFF2-40B4-BE49-F238E27FC236}">
                <a16:creationId xmlns:a16="http://schemas.microsoft.com/office/drawing/2014/main" id="{A7900967-84CA-47B4-9F1C-E787BAC149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effectLst>
            <a:outerShdw blurRad="381000" dist="152400" algn="l" rotWithShape="0">
              <a:prstClr val="black">
                <a:alpha val="10000"/>
              </a:prstClr>
            </a:outerShdw>
          </a:effectLst>
        </p:grpSpPr>
        <p:sp>
          <p:nvSpPr>
            <p:cNvPr id="19" name="Freeform: Shape 18">
              <a:extLst>
                <a:ext uri="{FF2B5EF4-FFF2-40B4-BE49-F238E27FC236}">
                  <a16:creationId xmlns:a16="http://schemas.microsoft.com/office/drawing/2014/main" id="{CAB3C749-6482-440B-9386-94091006D6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3C5C6B36-2238-4BBF-87F8-B1B3F5DD56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195399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32449D9B-DF32-40FE-8F54-C467B9E1D329}"/>
              </a:ext>
            </a:extLst>
          </p:cNvPr>
          <p:cNvSpPr/>
          <p:nvPr/>
        </p:nvSpPr>
        <p:spPr>
          <a:xfrm>
            <a:off x="2229852" y="1659285"/>
            <a:ext cx="7587916" cy="3539430"/>
          </a:xfrm>
          <a:prstGeom prst="rect">
            <a:avLst/>
          </a:prstGeom>
        </p:spPr>
        <p:txBody>
          <a:bodyPr wrap="square">
            <a:spAutoFit/>
          </a:bodyPr>
          <a:lstStyle/>
          <a:p>
            <a:r>
              <a:rPr lang="nl-NL" sz="2800" dirty="0">
                <a:solidFill>
                  <a:srgbClr val="92D050"/>
                </a:solidFill>
                <a:latin typeface="Times New Roman" panose="02020603050405020304" pitchFamily="18" charset="0"/>
              </a:rPr>
              <a:t>1. Jos (11 jaar) wordt al heel lang gepest over zijn hazenlip. Normaal is hij heel rustig en laat hij het over zich heen komen. Tot dat hij met klasgenoten buiten aan het spelen is, Bert (12 jaar) roept “ he </a:t>
            </a:r>
            <a:r>
              <a:rPr lang="nl-NL" sz="2800" dirty="0" err="1">
                <a:solidFill>
                  <a:srgbClr val="92D050"/>
                </a:solidFill>
                <a:latin typeface="Times New Roman" panose="02020603050405020304" pitchFamily="18" charset="0"/>
              </a:rPr>
              <a:t>lippie</a:t>
            </a:r>
            <a:r>
              <a:rPr lang="nl-NL" sz="2800" dirty="0">
                <a:solidFill>
                  <a:srgbClr val="92D050"/>
                </a:solidFill>
                <a:latin typeface="Times New Roman" panose="02020603050405020304" pitchFamily="18" charset="0"/>
              </a:rPr>
              <a:t>, ga je lekker?”. Jos word zo boos dat hij Bert een klap tegen zijn kop geeft, waardoor Bert nu een tand door zijn lip heeft. Bert komt huilend en boos bij je, en jij zegt dat het zijn eigen schuld is.</a:t>
            </a:r>
            <a:endParaRPr lang="nl-NL" sz="2800" dirty="0">
              <a:solidFill>
                <a:srgbClr val="92D050"/>
              </a:solidFill>
            </a:endParaRPr>
          </a:p>
        </p:txBody>
      </p:sp>
    </p:spTree>
    <p:extLst>
      <p:ext uri="{BB962C8B-B14F-4D97-AF65-F5344CB8AC3E}">
        <p14:creationId xmlns:p14="http://schemas.microsoft.com/office/powerpoint/2010/main" val="1364688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31C037E-6037-4DFD-B893-0F50A1062CA3}"/>
              </a:ext>
            </a:extLst>
          </p:cNvPr>
          <p:cNvSpPr txBox="1"/>
          <p:nvPr/>
        </p:nvSpPr>
        <p:spPr>
          <a:xfrm>
            <a:off x="866273" y="577516"/>
            <a:ext cx="11046678" cy="2031325"/>
          </a:xfrm>
          <a:prstGeom prst="rect">
            <a:avLst/>
          </a:prstGeom>
          <a:noFill/>
        </p:spPr>
        <p:txBody>
          <a:bodyPr wrap="none" rtlCol="0">
            <a:spAutoFit/>
          </a:bodyPr>
          <a:lstStyle/>
          <a:p>
            <a:r>
              <a:rPr lang="nl-NL" dirty="0"/>
              <a:t>Gedachten/ gevoelens:</a:t>
            </a:r>
          </a:p>
          <a:p>
            <a:endParaRPr lang="nl-NL" dirty="0"/>
          </a:p>
          <a:p>
            <a:pPr marL="285750" indent="-285750">
              <a:buFont typeface="Arial" panose="020B0604020202020204" pitchFamily="34" charset="0"/>
              <a:buChar char="•"/>
            </a:pPr>
            <a:r>
              <a:rPr lang="nl-NL" dirty="0"/>
              <a:t>Jos wordt al vaak gepest. Heeft iemand (een ouder?) hem gezegd dat hij van zich af moest bijten?</a:t>
            </a:r>
          </a:p>
          <a:p>
            <a:pPr marL="285750" indent="-285750">
              <a:buFont typeface="Arial" panose="020B0604020202020204" pitchFamily="34" charset="0"/>
              <a:buChar char="•"/>
            </a:pPr>
            <a:r>
              <a:rPr lang="nl-NL" dirty="0"/>
              <a:t> Bram: denkt Bram na over wat hij zegt en hoe dit aankomt bij Jos? Is het eenmalig of heeft hij dit al vaker gedaan?</a:t>
            </a:r>
          </a:p>
          <a:p>
            <a:pPr marL="285750" indent="-285750">
              <a:buFont typeface="Arial" panose="020B0604020202020204" pitchFamily="34" charset="0"/>
              <a:buChar char="•"/>
            </a:pPr>
            <a:r>
              <a:rPr lang="nl-NL" dirty="0"/>
              <a:t>Bram vindt </a:t>
            </a:r>
            <a:r>
              <a:rPr lang="nl-NL" dirty="0" err="1"/>
              <a:t>ieg</a:t>
            </a:r>
            <a:r>
              <a:rPr lang="nl-NL" dirty="0"/>
              <a:t> dat hij door Jos onterecht zo hard is aangepakt!</a:t>
            </a:r>
          </a:p>
          <a:p>
            <a:pPr marL="285750" indent="-285750">
              <a:buFont typeface="Arial" panose="020B0604020202020204" pitchFamily="34" charset="0"/>
              <a:buChar char="•"/>
            </a:pPr>
            <a:r>
              <a:rPr lang="nl-NL" dirty="0"/>
              <a:t>Ik als leerkracht weet dat Jos vaker gepest wordt en heb daarom weinig medelijden met Bram. Ik vind het wel</a:t>
            </a:r>
          </a:p>
          <a:p>
            <a:r>
              <a:rPr lang="nl-NL" dirty="0"/>
              <a:t>    dat Jos een keertje van zich af heeft gebeten!</a:t>
            </a:r>
          </a:p>
        </p:txBody>
      </p:sp>
      <p:sp>
        <p:nvSpPr>
          <p:cNvPr id="3" name="Tekstvak 2">
            <a:extLst>
              <a:ext uri="{FF2B5EF4-FFF2-40B4-BE49-F238E27FC236}">
                <a16:creationId xmlns:a16="http://schemas.microsoft.com/office/drawing/2014/main" id="{FE8A5E72-E2EC-4A1D-B93D-B22425816EEB}"/>
              </a:ext>
            </a:extLst>
          </p:cNvPr>
          <p:cNvSpPr txBox="1"/>
          <p:nvPr/>
        </p:nvSpPr>
        <p:spPr>
          <a:xfrm>
            <a:off x="1001027" y="3099335"/>
            <a:ext cx="9262216" cy="1754326"/>
          </a:xfrm>
          <a:prstGeom prst="rect">
            <a:avLst/>
          </a:prstGeom>
          <a:noFill/>
        </p:spPr>
        <p:txBody>
          <a:bodyPr wrap="none" rtlCol="0">
            <a:spAutoFit/>
          </a:bodyPr>
          <a:lstStyle/>
          <a:p>
            <a:r>
              <a:rPr lang="nl-NL" dirty="0"/>
              <a:t>Ontwikkeling:</a:t>
            </a:r>
          </a:p>
          <a:p>
            <a:endParaRPr lang="nl-NL" dirty="0"/>
          </a:p>
          <a:p>
            <a:pPr marL="285750" indent="-285750">
              <a:buFont typeface="Arial" panose="020B0604020202020204" pitchFamily="34" charset="0"/>
              <a:buChar char="•"/>
            </a:pPr>
            <a:r>
              <a:rPr lang="nl-NL" dirty="0"/>
              <a:t>Bram is 12 jaar en Jos 11.  Op deze leeftijd is het </a:t>
            </a:r>
            <a:r>
              <a:rPr lang="nl-NL" dirty="0" err="1"/>
              <a:t>empatisch</a:t>
            </a:r>
            <a:r>
              <a:rPr lang="nl-NL" dirty="0"/>
              <a:t> vermogen volop in ontwikkeling.</a:t>
            </a:r>
          </a:p>
          <a:p>
            <a:r>
              <a:rPr lang="nl-NL" dirty="0"/>
              <a:t>     Je kunt dus van hen verwachten dat ze zich enigszins kunnen verplaatsen in elkaars gevoelens.</a:t>
            </a:r>
          </a:p>
          <a:p>
            <a:pPr marL="285750" indent="-285750">
              <a:buFont typeface="Arial" panose="020B0604020202020204" pitchFamily="34" charset="0"/>
              <a:buChar char="•"/>
            </a:pPr>
            <a:r>
              <a:rPr lang="nl-NL" dirty="0"/>
              <a:t>Er is in voorgaande klassen al voldoende aandacht geweest voor het onderwerp pesten. Bram</a:t>
            </a:r>
          </a:p>
          <a:p>
            <a:r>
              <a:rPr lang="nl-NL" dirty="0"/>
              <a:t>    weet het verschil tussen pesten en plagen.</a:t>
            </a:r>
          </a:p>
        </p:txBody>
      </p:sp>
    </p:spTree>
    <p:extLst>
      <p:ext uri="{BB962C8B-B14F-4D97-AF65-F5344CB8AC3E}">
        <p14:creationId xmlns:p14="http://schemas.microsoft.com/office/powerpoint/2010/main" val="3206773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7AE4E929-8273-46B4-9E8C-F79E120C5079}"/>
              </a:ext>
            </a:extLst>
          </p:cNvPr>
          <p:cNvSpPr/>
          <p:nvPr/>
        </p:nvSpPr>
        <p:spPr>
          <a:xfrm>
            <a:off x="738792" y="291512"/>
            <a:ext cx="9578649" cy="923330"/>
          </a:xfrm>
          <a:prstGeom prst="rect">
            <a:avLst/>
          </a:prstGeom>
          <a:noFill/>
        </p:spPr>
        <p:txBody>
          <a:bodyPr wrap="none" lIns="91440" tIns="45720" rIns="91440" bIns="45720">
            <a:spAutoFit/>
          </a:bodyPr>
          <a:lstStyle/>
          <a:p>
            <a:pPr algn="ctr"/>
            <a:r>
              <a:rPr lang="nl-NL" sz="5400" dirty="0">
                <a:ln w="0"/>
                <a:solidFill>
                  <a:schemeClr val="accent1"/>
                </a:solidFill>
                <a:effectLst>
                  <a:outerShdw blurRad="38100" dist="25400" dir="5400000" algn="ctr" rotWithShape="0">
                    <a:srgbClr val="6E747A">
                      <a:alpha val="43000"/>
                    </a:srgbClr>
                  </a:outerShdw>
                </a:effectLst>
              </a:rPr>
              <a:t>Pestprotocol &amp; </a:t>
            </a:r>
            <a:r>
              <a:rPr lang="nl-NL" sz="5400" dirty="0" err="1">
                <a:ln w="0"/>
                <a:solidFill>
                  <a:schemeClr val="accent1"/>
                </a:solidFill>
                <a:effectLst>
                  <a:outerShdw blurRad="38100" dist="25400" dir="5400000" algn="ctr" rotWithShape="0">
                    <a:srgbClr val="6E747A">
                      <a:alpha val="43000"/>
                    </a:srgbClr>
                  </a:outerShdw>
                </a:effectLst>
              </a:rPr>
              <a:t>pedag</a:t>
            </a:r>
            <a:r>
              <a:rPr lang="nl-NL" sz="5400" dirty="0">
                <a:ln w="0"/>
                <a:solidFill>
                  <a:schemeClr val="accent1"/>
                </a:solidFill>
                <a:effectLst>
                  <a:outerShdw blurRad="38100" dist="25400" dir="5400000" algn="ctr" rotWithShape="0">
                    <a:srgbClr val="6E747A">
                      <a:alpha val="43000"/>
                    </a:srgbClr>
                  </a:outerShdw>
                </a:effectLst>
              </a:rPr>
              <a:t>. beleidsplan</a:t>
            </a:r>
            <a:endParaRPr lang="nl-NL" sz="5400" b="0" cap="none" spc="0" dirty="0">
              <a:ln w="0"/>
              <a:solidFill>
                <a:schemeClr val="accent1"/>
              </a:solidFill>
              <a:effectLst>
                <a:outerShdw blurRad="38100" dist="25400" dir="5400000" algn="ctr" rotWithShape="0">
                  <a:srgbClr val="6E747A">
                    <a:alpha val="43000"/>
                  </a:srgbClr>
                </a:outerShdw>
              </a:effectLst>
            </a:endParaRPr>
          </a:p>
        </p:txBody>
      </p:sp>
      <p:sp>
        <p:nvSpPr>
          <p:cNvPr id="4" name="Rechthoek 3">
            <a:extLst>
              <a:ext uri="{FF2B5EF4-FFF2-40B4-BE49-F238E27FC236}">
                <a16:creationId xmlns:a16="http://schemas.microsoft.com/office/drawing/2014/main" id="{8D5BC008-5E21-49B6-A0CD-6221026E308B}"/>
              </a:ext>
            </a:extLst>
          </p:cNvPr>
          <p:cNvSpPr/>
          <p:nvPr/>
        </p:nvSpPr>
        <p:spPr>
          <a:xfrm>
            <a:off x="892041" y="1819795"/>
            <a:ext cx="3843488" cy="646331"/>
          </a:xfrm>
          <a:prstGeom prst="rect">
            <a:avLst/>
          </a:prstGeom>
        </p:spPr>
        <p:txBody>
          <a:bodyPr wrap="none">
            <a:spAutoFit/>
          </a:bodyPr>
          <a:lstStyle/>
          <a:p>
            <a:r>
              <a:rPr lang="nl-NL" dirty="0">
                <a:hlinkClick r:id="rId2"/>
              </a:rPr>
              <a:t>https://www.speelhoeve.nl/pestprotocol/</a:t>
            </a:r>
            <a:endParaRPr lang="nl-NL" dirty="0"/>
          </a:p>
          <a:p>
            <a:endParaRPr lang="nl-NL" dirty="0"/>
          </a:p>
        </p:txBody>
      </p:sp>
      <p:sp>
        <p:nvSpPr>
          <p:cNvPr id="5" name="Tekstvak 4">
            <a:extLst>
              <a:ext uri="{FF2B5EF4-FFF2-40B4-BE49-F238E27FC236}">
                <a16:creationId xmlns:a16="http://schemas.microsoft.com/office/drawing/2014/main" id="{56706224-70B9-4DAB-9C4A-521597C98681}"/>
              </a:ext>
            </a:extLst>
          </p:cNvPr>
          <p:cNvSpPr txBox="1"/>
          <p:nvPr/>
        </p:nvSpPr>
        <p:spPr>
          <a:xfrm>
            <a:off x="972152" y="2800952"/>
            <a:ext cx="10348026" cy="2862322"/>
          </a:xfrm>
          <a:prstGeom prst="rect">
            <a:avLst/>
          </a:prstGeom>
          <a:noFill/>
        </p:spPr>
        <p:txBody>
          <a:bodyPr wrap="none" rtlCol="0">
            <a:spAutoFit/>
          </a:bodyPr>
          <a:lstStyle/>
          <a:p>
            <a:pPr marL="285750" indent="-285750">
              <a:buFontTx/>
              <a:buChar char="-"/>
            </a:pPr>
            <a:r>
              <a:rPr lang="nl-NL" dirty="0"/>
              <a:t>Er wordt gewerkt met de Kanjermethode</a:t>
            </a:r>
          </a:p>
          <a:p>
            <a:pPr marL="285750" indent="-285750">
              <a:buFontTx/>
              <a:buChar char="-"/>
            </a:pPr>
            <a:r>
              <a:rPr lang="nl-NL" dirty="0"/>
              <a:t>Afspraak is dat iemand die gepest wordt de situatie negeert</a:t>
            </a:r>
          </a:p>
          <a:p>
            <a:pPr marL="285750" indent="-285750">
              <a:buFontTx/>
              <a:buChar char="-"/>
            </a:pPr>
            <a:r>
              <a:rPr lang="nl-NL" dirty="0"/>
              <a:t>Als dit niet lukt: naar juf of meester om bespreekbaar te maken</a:t>
            </a:r>
          </a:p>
          <a:p>
            <a:pPr marL="285750" indent="-285750">
              <a:buFontTx/>
              <a:buChar char="-"/>
            </a:pPr>
            <a:r>
              <a:rPr lang="nl-NL" dirty="0"/>
              <a:t>Als juf of meester geen tijd heeft, eerst hulp van een kanjermaatje inroepen</a:t>
            </a:r>
          </a:p>
          <a:p>
            <a:r>
              <a:rPr lang="nl-NL" b="1" dirty="0"/>
              <a:t>Dit is niet zo gelopen, daar spreek ik Jos op aan</a:t>
            </a:r>
          </a:p>
          <a:p>
            <a:endParaRPr lang="nl-NL" b="1" dirty="0"/>
          </a:p>
          <a:p>
            <a:pPr marL="285750" indent="-285750">
              <a:buFontTx/>
              <a:buChar char="-"/>
            </a:pPr>
            <a:r>
              <a:rPr lang="nl-NL" dirty="0"/>
              <a:t>De leerkracht brengt de kinderen bij elkaar voor een verhelderend gesprek, volgens de Win-winmethode</a:t>
            </a:r>
          </a:p>
          <a:p>
            <a:r>
              <a:rPr lang="nl-NL" dirty="0"/>
              <a:t>    (Gordon) maken de kinderen afspraken.</a:t>
            </a:r>
          </a:p>
          <a:p>
            <a:pPr marL="285750" indent="-285750">
              <a:buFontTx/>
              <a:buChar char="-"/>
            </a:pPr>
            <a:r>
              <a:rPr lang="nl-NL" dirty="0"/>
              <a:t>De ouders worden op de hoogte gebracht</a:t>
            </a:r>
          </a:p>
          <a:p>
            <a:pPr marL="285750" indent="-285750">
              <a:buFontTx/>
              <a:buChar char="-"/>
            </a:pPr>
            <a:r>
              <a:rPr lang="nl-NL" dirty="0"/>
              <a:t>Het voorval wordt gerapporteerd in </a:t>
            </a:r>
            <a:r>
              <a:rPr lang="nl-NL" dirty="0" err="1"/>
              <a:t>Parnassis</a:t>
            </a:r>
            <a:endParaRPr lang="nl-NL" dirty="0"/>
          </a:p>
        </p:txBody>
      </p:sp>
    </p:spTree>
    <p:extLst>
      <p:ext uri="{BB962C8B-B14F-4D97-AF65-F5344CB8AC3E}">
        <p14:creationId xmlns:p14="http://schemas.microsoft.com/office/powerpoint/2010/main" val="58358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hthoek 1">
            <a:extLst>
              <a:ext uri="{FF2B5EF4-FFF2-40B4-BE49-F238E27FC236}">
                <a16:creationId xmlns:a16="http://schemas.microsoft.com/office/drawing/2014/main" id="{2D14175C-0E1B-470B-AE44-3BB967C2277B}"/>
              </a:ext>
            </a:extLst>
          </p:cNvPr>
          <p:cNvSpPr/>
          <p:nvPr/>
        </p:nvSpPr>
        <p:spPr>
          <a:xfrm>
            <a:off x="762476" y="99695"/>
            <a:ext cx="4352925" cy="2566987"/>
          </a:xfrm>
          <a:prstGeom prst="rect">
            <a:avLst/>
          </a:prstGeom>
        </p:spPr>
        <p:txBody>
          <a:bodyPr vert="horz" lIns="91440" tIns="45720" rIns="91440" bIns="45720" rtlCol="0" anchor="b" anchorCtr="0">
            <a:normAutofit/>
          </a:bodyPr>
          <a:lstStyle/>
          <a:p>
            <a:pPr>
              <a:lnSpc>
                <a:spcPct val="90000"/>
              </a:lnSpc>
              <a:spcBef>
                <a:spcPct val="0"/>
              </a:spcBef>
              <a:spcAft>
                <a:spcPts val="600"/>
              </a:spcAft>
            </a:pPr>
            <a:r>
              <a:rPr lang="en-US" sz="6100" b="0" cap="none" spc="0" dirty="0" err="1">
                <a:ln w="0"/>
                <a:effectLst>
                  <a:outerShdw blurRad="38100" dist="25400" dir="5400000" algn="ctr" rotWithShape="0">
                    <a:srgbClr val="6E747A">
                      <a:alpha val="43000"/>
                    </a:srgbClr>
                  </a:outerShdw>
                </a:effectLst>
                <a:latin typeface="+mj-lt"/>
                <a:ea typeface="+mj-ea"/>
                <a:cs typeface="+mj-cs"/>
              </a:rPr>
              <a:t>Geen</a:t>
            </a:r>
            <a:r>
              <a:rPr lang="en-US" sz="6100" b="0" cap="none" spc="0" dirty="0">
                <a:ln w="0"/>
                <a:effectLst>
                  <a:outerShdw blurRad="38100" dist="25400" dir="5400000" algn="ctr" rotWithShape="0">
                    <a:srgbClr val="6E747A">
                      <a:alpha val="43000"/>
                    </a:srgbClr>
                  </a:outerShdw>
                </a:effectLst>
                <a:latin typeface="+mj-lt"/>
                <a:ea typeface="+mj-ea"/>
                <a:cs typeface="+mj-cs"/>
              </a:rPr>
              <a:t> </a:t>
            </a:r>
            <a:r>
              <a:rPr lang="en-US" sz="6100" b="0" cap="none" spc="0" dirty="0" err="1">
                <a:ln w="0"/>
                <a:effectLst>
                  <a:outerShdw blurRad="38100" dist="25400" dir="5400000" algn="ctr" rotWithShape="0">
                    <a:srgbClr val="6E747A">
                      <a:alpha val="43000"/>
                    </a:srgbClr>
                  </a:outerShdw>
                </a:effectLst>
                <a:latin typeface="+mj-lt"/>
                <a:ea typeface="+mj-ea"/>
                <a:cs typeface="+mj-cs"/>
              </a:rPr>
              <a:t>verlies</a:t>
            </a:r>
            <a:endParaRPr lang="en-US" sz="6100" b="0" cap="none" spc="0" dirty="0">
              <a:ln w="0"/>
              <a:effectLst>
                <a:outerShdw blurRad="38100" dist="25400" dir="5400000" algn="ctr" rotWithShape="0">
                  <a:srgbClr val="6E747A">
                    <a:alpha val="43000"/>
                  </a:srgbClr>
                </a:outerShdw>
              </a:effectLst>
              <a:latin typeface="+mj-lt"/>
              <a:ea typeface="+mj-ea"/>
              <a:cs typeface="+mj-cs"/>
            </a:endParaRPr>
          </a:p>
          <a:p>
            <a:pPr>
              <a:lnSpc>
                <a:spcPct val="90000"/>
              </a:lnSpc>
              <a:spcBef>
                <a:spcPct val="0"/>
              </a:spcBef>
              <a:spcAft>
                <a:spcPts val="600"/>
              </a:spcAft>
            </a:pPr>
            <a:r>
              <a:rPr lang="en-US" sz="6100" dirty="0" err="1">
                <a:ln w="0"/>
                <a:effectLst>
                  <a:outerShdw blurRad="38100" dist="25400" dir="5400000" algn="ctr" rotWithShape="0">
                    <a:srgbClr val="6E747A">
                      <a:alpha val="43000"/>
                    </a:srgbClr>
                  </a:outerShdw>
                </a:effectLst>
                <a:latin typeface="+mj-lt"/>
                <a:ea typeface="+mj-ea"/>
                <a:cs typeface="+mj-cs"/>
              </a:rPr>
              <a:t>methode</a:t>
            </a:r>
            <a:endParaRPr lang="en-US" sz="6100" b="0" cap="none" spc="0" dirty="0">
              <a:ln w="0"/>
              <a:effectLst>
                <a:outerShdw blurRad="38100" dist="25400" dir="5400000" algn="ctr" rotWithShape="0">
                  <a:srgbClr val="6E747A">
                    <a:alpha val="43000"/>
                  </a:srgbClr>
                </a:outerShdw>
              </a:effectLst>
              <a:latin typeface="+mj-lt"/>
              <a:ea typeface="+mj-ea"/>
              <a:cs typeface="+mj-cs"/>
            </a:endParaRPr>
          </a:p>
        </p:txBody>
      </p:sp>
      <p:pic>
        <p:nvPicPr>
          <p:cNvPr id="1028" name="Picture 4" descr="Luisteren naar kinderen De nieuwe methode voor overleg in het gezin - ppt  download">
            <a:extLst>
              <a:ext uri="{FF2B5EF4-FFF2-40B4-BE49-F238E27FC236}">
                <a16:creationId xmlns:a16="http://schemas.microsoft.com/office/drawing/2014/main" id="{95E46A9C-7EB3-4C80-926F-1DCBD073D4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013"/>
          <a:stretch/>
        </p:blipFill>
        <p:spPr bwMode="auto">
          <a:xfrm>
            <a:off x="5334000" y="735033"/>
            <a:ext cx="6095524" cy="4707593"/>
          </a:xfrm>
          <a:custGeom>
            <a:avLst/>
            <a:gdLst/>
            <a:ahLst/>
            <a:cxnLst/>
            <a:rect l="l" t="t" r="r" b="b"/>
            <a:pathLst>
              <a:path w="6095524" h="4707593">
                <a:moveTo>
                  <a:pt x="0" y="0"/>
                </a:moveTo>
                <a:lnTo>
                  <a:pt x="6095524" y="0"/>
                </a:lnTo>
                <a:lnTo>
                  <a:pt x="6095524" y="3296937"/>
                </a:lnTo>
                <a:lnTo>
                  <a:pt x="6095524" y="3518571"/>
                </a:lnTo>
                <a:lnTo>
                  <a:pt x="6061052" y="3534000"/>
                </a:lnTo>
                <a:cubicBezTo>
                  <a:pt x="6054332" y="3536785"/>
                  <a:pt x="6046938" y="3538321"/>
                  <a:pt x="6040890" y="3542065"/>
                </a:cubicBezTo>
                <a:cubicBezTo>
                  <a:pt x="6013044" y="3559156"/>
                  <a:pt x="5986064" y="3577591"/>
                  <a:pt x="5957836" y="3594010"/>
                </a:cubicBezTo>
                <a:cubicBezTo>
                  <a:pt x="5928744" y="3611004"/>
                  <a:pt x="5902724" y="3631071"/>
                  <a:pt x="5882656" y="3658244"/>
                </a:cubicBezTo>
                <a:cubicBezTo>
                  <a:pt x="5864029" y="3683496"/>
                  <a:pt x="5845978" y="3709131"/>
                  <a:pt x="5827448" y="3734479"/>
                </a:cubicBezTo>
                <a:cubicBezTo>
                  <a:pt x="5822743" y="3740912"/>
                  <a:pt x="5818422" y="3748498"/>
                  <a:pt x="5811989" y="3752627"/>
                </a:cubicBezTo>
                <a:cubicBezTo>
                  <a:pt x="5798643" y="3761268"/>
                  <a:pt x="5784048" y="3768277"/>
                  <a:pt x="5769742" y="3775382"/>
                </a:cubicBezTo>
                <a:cubicBezTo>
                  <a:pt x="5757452" y="3781431"/>
                  <a:pt x="5744394" y="3785943"/>
                  <a:pt x="5732393" y="3792472"/>
                </a:cubicBezTo>
                <a:cubicBezTo>
                  <a:pt x="5722792" y="3797658"/>
                  <a:pt x="5714246" y="3804859"/>
                  <a:pt x="5705316" y="3811388"/>
                </a:cubicBezTo>
                <a:cubicBezTo>
                  <a:pt x="5697539" y="3817052"/>
                  <a:pt x="5688994" y="3821949"/>
                  <a:pt x="5682465" y="3828767"/>
                </a:cubicBezTo>
                <a:cubicBezTo>
                  <a:pt x="5666526" y="3845281"/>
                  <a:pt x="5650491" y="3861508"/>
                  <a:pt x="5630712" y="3873702"/>
                </a:cubicBezTo>
                <a:cubicBezTo>
                  <a:pt x="5611221" y="3885799"/>
                  <a:pt x="5592786" y="3899338"/>
                  <a:pt x="5573392" y="3911628"/>
                </a:cubicBezTo>
                <a:cubicBezTo>
                  <a:pt x="5554380" y="3923630"/>
                  <a:pt x="5537194" y="3936783"/>
                  <a:pt x="5527304" y="3958099"/>
                </a:cubicBezTo>
                <a:cubicBezTo>
                  <a:pt x="5522888" y="3967508"/>
                  <a:pt x="5516646" y="3977782"/>
                  <a:pt x="5508293" y="3983255"/>
                </a:cubicBezTo>
                <a:cubicBezTo>
                  <a:pt x="5496387" y="3991032"/>
                  <a:pt x="5481313" y="3993817"/>
                  <a:pt x="5468350" y="4000442"/>
                </a:cubicBezTo>
                <a:cubicBezTo>
                  <a:pt x="5453084" y="4008219"/>
                  <a:pt x="5435418" y="4014940"/>
                  <a:pt x="5425048" y="4027326"/>
                </a:cubicBezTo>
                <a:cubicBezTo>
                  <a:pt x="5415830" y="4038368"/>
                  <a:pt x="5406517" y="4047009"/>
                  <a:pt x="5394322" y="4054018"/>
                </a:cubicBezTo>
                <a:cubicBezTo>
                  <a:pt x="5385778" y="4058915"/>
                  <a:pt x="5379441" y="4067844"/>
                  <a:pt x="5370608" y="4071877"/>
                </a:cubicBezTo>
                <a:cubicBezTo>
                  <a:pt x="5358990" y="4077254"/>
                  <a:pt x="5347276" y="4081479"/>
                  <a:pt x="5337098" y="4089832"/>
                </a:cubicBezTo>
                <a:cubicBezTo>
                  <a:pt x="5326536" y="4098473"/>
                  <a:pt x="5314535" y="4105290"/>
                  <a:pt x="5303493" y="4113356"/>
                </a:cubicBezTo>
                <a:cubicBezTo>
                  <a:pt x="5297636" y="4117676"/>
                  <a:pt x="5292835" y="4123341"/>
                  <a:pt x="5287171" y="4127854"/>
                </a:cubicBezTo>
                <a:cubicBezTo>
                  <a:pt x="5276801" y="4136111"/>
                  <a:pt x="5266239" y="4144176"/>
                  <a:pt x="5255581" y="4151953"/>
                </a:cubicBezTo>
                <a:cubicBezTo>
                  <a:pt x="5244924" y="4159731"/>
                  <a:pt x="5234746" y="4168756"/>
                  <a:pt x="5223032" y="4174421"/>
                </a:cubicBezTo>
                <a:cubicBezTo>
                  <a:pt x="5203062" y="4184023"/>
                  <a:pt x="5181266" y="4189784"/>
                  <a:pt x="5161870" y="4200153"/>
                </a:cubicBezTo>
                <a:cubicBezTo>
                  <a:pt x="5142188" y="4210714"/>
                  <a:pt x="5123656" y="4223965"/>
                  <a:pt x="5106182" y="4237983"/>
                </a:cubicBezTo>
                <a:cubicBezTo>
                  <a:pt x="5092356" y="4249025"/>
                  <a:pt x="5079394" y="4259971"/>
                  <a:pt x="5062014" y="4265635"/>
                </a:cubicBezTo>
                <a:cubicBezTo>
                  <a:pt x="5052317" y="4268804"/>
                  <a:pt x="5042140" y="4275717"/>
                  <a:pt x="5036282" y="4283783"/>
                </a:cubicBezTo>
                <a:cubicBezTo>
                  <a:pt x="5023608" y="4301353"/>
                  <a:pt x="5007382" y="4313739"/>
                  <a:pt x="4989043" y="4324301"/>
                </a:cubicBezTo>
                <a:cubicBezTo>
                  <a:pt x="4964559" y="4338511"/>
                  <a:pt x="4940363" y="4353009"/>
                  <a:pt x="4915783" y="4366931"/>
                </a:cubicBezTo>
                <a:cubicBezTo>
                  <a:pt x="4901286" y="4375189"/>
                  <a:pt x="4886884" y="4383926"/>
                  <a:pt x="4871520" y="4389975"/>
                </a:cubicBezTo>
                <a:cubicBezTo>
                  <a:pt x="4840124" y="4402457"/>
                  <a:pt x="4807959" y="4413114"/>
                  <a:pt x="4776274" y="4424733"/>
                </a:cubicBezTo>
                <a:cubicBezTo>
                  <a:pt x="4765904" y="4428477"/>
                  <a:pt x="4756110" y="4433854"/>
                  <a:pt x="4745548" y="4437119"/>
                </a:cubicBezTo>
                <a:cubicBezTo>
                  <a:pt x="4734122" y="4440671"/>
                  <a:pt x="4721834" y="4441727"/>
                  <a:pt x="4710408" y="4445280"/>
                </a:cubicBezTo>
                <a:cubicBezTo>
                  <a:pt x="4691396" y="4451136"/>
                  <a:pt x="4672961" y="4458626"/>
                  <a:pt x="4653950" y="4464579"/>
                </a:cubicBezTo>
                <a:cubicBezTo>
                  <a:pt x="4617272" y="4476005"/>
                  <a:pt x="4580498" y="4486951"/>
                  <a:pt x="4543725" y="4497800"/>
                </a:cubicBezTo>
                <a:cubicBezTo>
                  <a:pt x="4535852" y="4500105"/>
                  <a:pt x="4527306" y="4500393"/>
                  <a:pt x="4519530" y="4502889"/>
                </a:cubicBezTo>
                <a:cubicBezTo>
                  <a:pt x="4498886" y="4509610"/>
                  <a:pt x="4478338" y="4516907"/>
                  <a:pt x="4457887" y="4524300"/>
                </a:cubicBezTo>
                <a:cubicBezTo>
                  <a:pt x="4445502" y="4528813"/>
                  <a:pt x="4433403" y="4534382"/>
                  <a:pt x="4420922" y="4538702"/>
                </a:cubicBezTo>
                <a:cubicBezTo>
                  <a:pt x="4410936" y="4542159"/>
                  <a:pt x="4400662" y="4544847"/>
                  <a:pt x="4390292" y="4546960"/>
                </a:cubicBezTo>
                <a:cubicBezTo>
                  <a:pt x="4381363" y="4548785"/>
                  <a:pt x="4372050" y="4548592"/>
                  <a:pt x="4363216" y="4550801"/>
                </a:cubicBezTo>
                <a:cubicBezTo>
                  <a:pt x="4339308" y="4556753"/>
                  <a:pt x="4315689" y="4563475"/>
                  <a:pt x="4291973" y="4569811"/>
                </a:cubicBezTo>
                <a:cubicBezTo>
                  <a:pt x="4282468" y="4572308"/>
                  <a:pt x="4272770" y="4574133"/>
                  <a:pt x="4263552" y="4577301"/>
                </a:cubicBezTo>
                <a:cubicBezTo>
                  <a:pt x="4238876" y="4585654"/>
                  <a:pt x="4214585" y="4595159"/>
                  <a:pt x="4189813" y="4603033"/>
                </a:cubicBezTo>
                <a:cubicBezTo>
                  <a:pt x="4169266" y="4609562"/>
                  <a:pt x="4148142" y="4614266"/>
                  <a:pt x="4127306" y="4620027"/>
                </a:cubicBezTo>
                <a:cubicBezTo>
                  <a:pt x="4118473" y="4622524"/>
                  <a:pt x="4110024" y="4626077"/>
                  <a:pt x="4101192" y="4628188"/>
                </a:cubicBezTo>
                <a:cubicBezTo>
                  <a:pt x="4081412" y="4632990"/>
                  <a:pt x="4061345" y="4637022"/>
                  <a:pt x="4041470" y="4641823"/>
                </a:cubicBezTo>
                <a:cubicBezTo>
                  <a:pt x="4030139" y="4644607"/>
                  <a:pt x="4019194" y="4649600"/>
                  <a:pt x="4007672" y="4651425"/>
                </a:cubicBezTo>
                <a:cubicBezTo>
                  <a:pt x="3980308" y="4655745"/>
                  <a:pt x="3952752" y="4658817"/>
                  <a:pt x="3925195" y="4662274"/>
                </a:cubicBezTo>
                <a:cubicBezTo>
                  <a:pt x="3896776" y="4665826"/>
                  <a:pt x="3868451" y="4669571"/>
                  <a:pt x="3840029" y="4672739"/>
                </a:cubicBezTo>
                <a:cubicBezTo>
                  <a:pt x="3824475" y="4674372"/>
                  <a:pt x="3808824" y="4674660"/>
                  <a:pt x="3793270" y="4676196"/>
                </a:cubicBezTo>
                <a:cubicBezTo>
                  <a:pt x="3779636" y="4677541"/>
                  <a:pt x="3766098" y="4680037"/>
                  <a:pt x="3752464" y="4681670"/>
                </a:cubicBezTo>
                <a:cubicBezTo>
                  <a:pt x="3740654" y="4683013"/>
                  <a:pt x="3728748" y="4683781"/>
                  <a:pt x="3716938" y="4685126"/>
                </a:cubicBezTo>
                <a:cubicBezTo>
                  <a:pt x="3698024" y="4687334"/>
                  <a:pt x="3679204" y="4689831"/>
                  <a:pt x="3660386" y="4692135"/>
                </a:cubicBezTo>
                <a:cubicBezTo>
                  <a:pt x="3652513" y="4692999"/>
                  <a:pt x="3644255" y="4695399"/>
                  <a:pt x="3636862" y="4693960"/>
                </a:cubicBezTo>
                <a:cubicBezTo>
                  <a:pt x="3618235" y="4690310"/>
                  <a:pt x="3599896" y="4691367"/>
                  <a:pt x="3581365" y="4693863"/>
                </a:cubicBezTo>
                <a:cubicBezTo>
                  <a:pt x="3575028" y="4694728"/>
                  <a:pt x="3568211" y="4694535"/>
                  <a:pt x="3562066" y="4692903"/>
                </a:cubicBezTo>
                <a:cubicBezTo>
                  <a:pt x="3549488" y="4689638"/>
                  <a:pt x="3537294" y="4685029"/>
                  <a:pt x="3524908" y="4680997"/>
                </a:cubicBezTo>
                <a:cubicBezTo>
                  <a:pt x="3523563" y="4680517"/>
                  <a:pt x="3521931" y="4680421"/>
                  <a:pt x="3520492" y="4680133"/>
                </a:cubicBezTo>
                <a:cubicBezTo>
                  <a:pt x="3512330" y="4678500"/>
                  <a:pt x="3504266" y="4676868"/>
                  <a:pt x="3496103" y="4675428"/>
                </a:cubicBezTo>
                <a:cubicBezTo>
                  <a:pt x="3491687" y="4674660"/>
                  <a:pt x="3487174" y="4674564"/>
                  <a:pt x="3482757" y="4673892"/>
                </a:cubicBezTo>
                <a:cubicBezTo>
                  <a:pt x="3465667" y="4671203"/>
                  <a:pt x="3446848" y="4675716"/>
                  <a:pt x="3432061" y="4664099"/>
                </a:cubicBezTo>
                <a:cubicBezTo>
                  <a:pt x="3422460" y="4656609"/>
                  <a:pt x="3413146" y="4658338"/>
                  <a:pt x="3402873" y="4659490"/>
                </a:cubicBezTo>
                <a:cubicBezTo>
                  <a:pt x="3395096" y="4660354"/>
                  <a:pt x="3387126" y="4660065"/>
                  <a:pt x="3379253" y="4660162"/>
                </a:cubicBezTo>
                <a:cubicBezTo>
                  <a:pt x="3365427" y="4660449"/>
                  <a:pt x="3351601" y="4660546"/>
                  <a:pt x="3337774" y="4661026"/>
                </a:cubicBezTo>
                <a:cubicBezTo>
                  <a:pt x="3333357" y="4661218"/>
                  <a:pt x="3328846" y="4663619"/>
                  <a:pt x="3324524" y="4663235"/>
                </a:cubicBezTo>
                <a:cubicBezTo>
                  <a:pt x="3304553" y="4661410"/>
                  <a:pt x="3284582" y="4658529"/>
                  <a:pt x="3264610" y="4656897"/>
                </a:cubicBezTo>
                <a:cubicBezTo>
                  <a:pt x="3253281" y="4655938"/>
                  <a:pt x="3241663" y="4657761"/>
                  <a:pt x="3230429" y="4656417"/>
                </a:cubicBezTo>
                <a:cubicBezTo>
                  <a:pt x="3217468" y="4654881"/>
                  <a:pt x="3204794" y="4650945"/>
                  <a:pt x="3191927" y="4648544"/>
                </a:cubicBezTo>
                <a:cubicBezTo>
                  <a:pt x="3188375" y="4647872"/>
                  <a:pt x="3184438" y="4648736"/>
                  <a:pt x="3180694" y="4648928"/>
                </a:cubicBezTo>
                <a:cubicBezTo>
                  <a:pt x="3176469" y="4649120"/>
                  <a:pt x="3172340" y="4649504"/>
                  <a:pt x="3168116" y="4649600"/>
                </a:cubicBezTo>
                <a:cubicBezTo>
                  <a:pt x="3155249" y="4649793"/>
                  <a:pt x="3142384" y="4649504"/>
                  <a:pt x="3129517" y="4650177"/>
                </a:cubicBezTo>
                <a:cubicBezTo>
                  <a:pt x="3121644" y="4650561"/>
                  <a:pt x="3113388" y="4654497"/>
                  <a:pt x="3106089" y="4653057"/>
                </a:cubicBezTo>
                <a:cubicBezTo>
                  <a:pt x="3091208" y="4650272"/>
                  <a:pt x="3076325" y="4656513"/>
                  <a:pt x="3061444" y="4651329"/>
                </a:cubicBezTo>
                <a:cubicBezTo>
                  <a:pt x="3056834" y="4649793"/>
                  <a:pt x="3050497" y="4653633"/>
                  <a:pt x="3044928" y="4653825"/>
                </a:cubicBezTo>
                <a:cubicBezTo>
                  <a:pt x="3031006" y="4654305"/>
                  <a:pt x="3017084" y="4654209"/>
                  <a:pt x="3003162" y="4654113"/>
                </a:cubicBezTo>
                <a:cubicBezTo>
                  <a:pt x="2990680" y="4654017"/>
                  <a:pt x="2977717" y="4655361"/>
                  <a:pt x="2965716" y="4652673"/>
                </a:cubicBezTo>
                <a:cubicBezTo>
                  <a:pt x="2953137" y="4649793"/>
                  <a:pt x="2941808" y="4650177"/>
                  <a:pt x="2929614" y="4653441"/>
                </a:cubicBezTo>
                <a:cubicBezTo>
                  <a:pt x="2921260" y="4655649"/>
                  <a:pt x="2912427" y="4655938"/>
                  <a:pt x="2903786" y="4656609"/>
                </a:cubicBezTo>
                <a:cubicBezTo>
                  <a:pt x="2894473" y="4657377"/>
                  <a:pt x="2884199" y="4655361"/>
                  <a:pt x="2875750" y="4658529"/>
                </a:cubicBezTo>
                <a:cubicBezTo>
                  <a:pt x="2850593" y="4667939"/>
                  <a:pt x="2824765" y="4669955"/>
                  <a:pt x="2798458" y="4669955"/>
                </a:cubicBezTo>
                <a:cubicBezTo>
                  <a:pt x="2793656" y="4669955"/>
                  <a:pt x="2788759" y="4668612"/>
                  <a:pt x="2784152" y="4667171"/>
                </a:cubicBezTo>
                <a:cubicBezTo>
                  <a:pt x="2757266" y="4658529"/>
                  <a:pt x="2730286" y="4659297"/>
                  <a:pt x="2702922" y="4664578"/>
                </a:cubicBezTo>
                <a:cubicBezTo>
                  <a:pt x="2697257" y="4665731"/>
                  <a:pt x="2690921" y="4665923"/>
                  <a:pt x="2685256" y="4664771"/>
                </a:cubicBezTo>
                <a:cubicBezTo>
                  <a:pt x="2669317" y="4661410"/>
                  <a:pt x="2653858" y="4655841"/>
                  <a:pt x="2637824" y="4653441"/>
                </a:cubicBezTo>
                <a:cubicBezTo>
                  <a:pt x="2611324" y="4649504"/>
                  <a:pt x="2588377" y="4662754"/>
                  <a:pt x="2564661" y="4671396"/>
                </a:cubicBezTo>
                <a:cubicBezTo>
                  <a:pt x="2542097" y="4679557"/>
                  <a:pt x="2522894" y="4697992"/>
                  <a:pt x="2496201" y="4693863"/>
                </a:cubicBezTo>
                <a:cubicBezTo>
                  <a:pt x="2493514" y="4693479"/>
                  <a:pt x="2490537" y="4696071"/>
                  <a:pt x="2487560" y="4696744"/>
                </a:cubicBezTo>
                <a:cubicBezTo>
                  <a:pt x="2479399" y="4698568"/>
                  <a:pt x="2471238" y="4700776"/>
                  <a:pt x="2462980" y="4701641"/>
                </a:cubicBezTo>
                <a:cubicBezTo>
                  <a:pt x="2452899" y="4702793"/>
                  <a:pt x="2442625" y="4702409"/>
                  <a:pt x="2432544" y="4703369"/>
                </a:cubicBezTo>
                <a:cubicBezTo>
                  <a:pt x="2419581" y="4704521"/>
                  <a:pt x="2406812" y="4707593"/>
                  <a:pt x="2393945" y="4707593"/>
                </a:cubicBezTo>
                <a:cubicBezTo>
                  <a:pt x="2383575" y="4707593"/>
                  <a:pt x="2373302" y="4704041"/>
                  <a:pt x="2363029" y="4702312"/>
                </a:cubicBezTo>
                <a:cubicBezTo>
                  <a:pt x="2348530" y="4699912"/>
                  <a:pt x="2332591" y="4700584"/>
                  <a:pt x="2319821" y="4694439"/>
                </a:cubicBezTo>
                <a:cubicBezTo>
                  <a:pt x="2306188" y="4687910"/>
                  <a:pt x="2293225" y="4684934"/>
                  <a:pt x="2279111" y="4686950"/>
                </a:cubicBezTo>
                <a:cubicBezTo>
                  <a:pt x="2274406" y="4687622"/>
                  <a:pt x="2268357" y="4691655"/>
                  <a:pt x="2266245" y="4695783"/>
                </a:cubicBezTo>
                <a:cubicBezTo>
                  <a:pt x="2261540" y="4705001"/>
                  <a:pt x="2255108" y="4706634"/>
                  <a:pt x="2246370" y="4703464"/>
                </a:cubicBezTo>
                <a:cubicBezTo>
                  <a:pt x="2238785" y="4700776"/>
                  <a:pt x="2229471" y="4699432"/>
                  <a:pt x="2224287" y="4694247"/>
                </a:cubicBezTo>
                <a:cubicBezTo>
                  <a:pt x="2209596" y="4679557"/>
                  <a:pt x="2190873" y="4679077"/>
                  <a:pt x="2172630" y="4675141"/>
                </a:cubicBezTo>
                <a:cubicBezTo>
                  <a:pt x="2161494" y="4672739"/>
                  <a:pt x="2151123" y="4672644"/>
                  <a:pt x="2139985" y="4674276"/>
                </a:cubicBezTo>
                <a:cubicBezTo>
                  <a:pt x="2115790" y="4677925"/>
                  <a:pt x="2092266" y="4672739"/>
                  <a:pt x="2069030" y="4666115"/>
                </a:cubicBezTo>
                <a:cubicBezTo>
                  <a:pt x="2053667" y="4661698"/>
                  <a:pt x="2037921" y="4659010"/>
                  <a:pt x="2022655" y="4654497"/>
                </a:cubicBezTo>
                <a:cubicBezTo>
                  <a:pt x="2011229" y="4651041"/>
                  <a:pt x="1999804" y="4646912"/>
                  <a:pt x="1989339" y="4641343"/>
                </a:cubicBezTo>
                <a:cubicBezTo>
                  <a:pt x="1974167" y="4633181"/>
                  <a:pt x="1960918" y="4620891"/>
                  <a:pt x="1941618" y="4624156"/>
                </a:cubicBezTo>
                <a:cubicBezTo>
                  <a:pt x="1924623" y="4627036"/>
                  <a:pt x="1909262" y="4620988"/>
                  <a:pt x="1893707" y="4615227"/>
                </a:cubicBezTo>
                <a:cubicBezTo>
                  <a:pt x="1882281" y="4611002"/>
                  <a:pt x="1870857" y="4606681"/>
                  <a:pt x="1859045" y="4603993"/>
                </a:cubicBezTo>
                <a:cubicBezTo>
                  <a:pt x="1845027" y="4600824"/>
                  <a:pt x="1829184" y="4602169"/>
                  <a:pt x="1816702" y="4596311"/>
                </a:cubicBezTo>
                <a:cubicBezTo>
                  <a:pt x="1803644" y="4590166"/>
                  <a:pt x="1792795" y="4594295"/>
                  <a:pt x="1781177" y="4596024"/>
                </a:cubicBezTo>
                <a:cubicBezTo>
                  <a:pt x="1762646" y="4598712"/>
                  <a:pt x="1744210" y="4603705"/>
                  <a:pt x="1725488" y="4597368"/>
                </a:cubicBezTo>
                <a:cubicBezTo>
                  <a:pt x="1702733" y="4589687"/>
                  <a:pt x="1680169" y="4581430"/>
                  <a:pt x="1657318" y="4574133"/>
                </a:cubicBezTo>
                <a:cubicBezTo>
                  <a:pt x="1648483" y="4571347"/>
                  <a:pt x="1638980" y="4570195"/>
                  <a:pt x="1629761" y="4568947"/>
                </a:cubicBezTo>
                <a:cubicBezTo>
                  <a:pt x="1621025" y="4567891"/>
                  <a:pt x="1610559" y="4570579"/>
                  <a:pt x="1603837" y="4566547"/>
                </a:cubicBezTo>
                <a:cubicBezTo>
                  <a:pt x="1586554" y="4556178"/>
                  <a:pt x="1568792" y="4551089"/>
                  <a:pt x="1548820" y="4551089"/>
                </a:cubicBezTo>
                <a:cubicBezTo>
                  <a:pt x="1541330" y="4551089"/>
                  <a:pt x="1534033" y="4546768"/>
                  <a:pt x="1526449" y="4545999"/>
                </a:cubicBezTo>
                <a:cubicBezTo>
                  <a:pt x="1516078" y="4545040"/>
                  <a:pt x="1504172" y="4542447"/>
                  <a:pt x="1495147" y="4546096"/>
                </a:cubicBezTo>
                <a:cubicBezTo>
                  <a:pt x="1473928" y="4554737"/>
                  <a:pt x="1456742" y="4547536"/>
                  <a:pt x="1438211" y="4538991"/>
                </a:cubicBezTo>
                <a:cubicBezTo>
                  <a:pt x="1419967" y="4530541"/>
                  <a:pt x="1400764" y="4523821"/>
                  <a:pt x="1381370" y="4518251"/>
                </a:cubicBezTo>
                <a:cubicBezTo>
                  <a:pt x="1374073" y="4516235"/>
                  <a:pt x="1365336" y="4519596"/>
                  <a:pt x="1357270" y="4520267"/>
                </a:cubicBezTo>
                <a:cubicBezTo>
                  <a:pt x="1354389" y="4520460"/>
                  <a:pt x="1351220" y="4520748"/>
                  <a:pt x="1348629" y="4519788"/>
                </a:cubicBezTo>
                <a:cubicBezTo>
                  <a:pt x="1323569" y="4510570"/>
                  <a:pt x="1298124" y="4503561"/>
                  <a:pt x="1270953" y="4508361"/>
                </a:cubicBezTo>
                <a:cubicBezTo>
                  <a:pt x="1268457" y="4508842"/>
                  <a:pt x="1265672" y="4507786"/>
                  <a:pt x="1263175" y="4507114"/>
                </a:cubicBezTo>
                <a:cubicBezTo>
                  <a:pt x="1250981" y="4503657"/>
                  <a:pt x="1239075" y="4498184"/>
                  <a:pt x="1226690" y="4496936"/>
                </a:cubicBezTo>
                <a:cubicBezTo>
                  <a:pt x="1196157" y="4493864"/>
                  <a:pt x="1165433" y="4492615"/>
                  <a:pt x="1134706" y="4490599"/>
                </a:cubicBezTo>
                <a:cubicBezTo>
                  <a:pt x="1132786" y="4490503"/>
                  <a:pt x="1130770" y="4490503"/>
                  <a:pt x="1129042" y="4489831"/>
                </a:cubicBezTo>
                <a:cubicBezTo>
                  <a:pt x="1117712" y="4485702"/>
                  <a:pt x="1107823" y="4487047"/>
                  <a:pt x="1098220" y="4494919"/>
                </a:cubicBezTo>
                <a:cubicBezTo>
                  <a:pt x="1093996" y="4498376"/>
                  <a:pt x="1088235" y="4500200"/>
                  <a:pt x="1082955" y="4502121"/>
                </a:cubicBezTo>
                <a:cubicBezTo>
                  <a:pt x="1075177" y="4505002"/>
                  <a:pt x="1067208" y="4507786"/>
                  <a:pt x="1059143" y="4509610"/>
                </a:cubicBezTo>
                <a:cubicBezTo>
                  <a:pt x="1051173" y="4511338"/>
                  <a:pt x="1042628" y="4513738"/>
                  <a:pt x="1034947" y="4512395"/>
                </a:cubicBezTo>
                <a:cubicBezTo>
                  <a:pt x="1021121" y="4509994"/>
                  <a:pt x="1007966" y="4504618"/>
                  <a:pt x="994332" y="4501064"/>
                </a:cubicBezTo>
                <a:cubicBezTo>
                  <a:pt x="989628" y="4499816"/>
                  <a:pt x="984442" y="4500009"/>
                  <a:pt x="979546" y="4499912"/>
                </a:cubicBezTo>
                <a:cubicBezTo>
                  <a:pt x="968312" y="4499625"/>
                  <a:pt x="956790" y="4502409"/>
                  <a:pt x="946613" y="4494440"/>
                </a:cubicBezTo>
                <a:cubicBezTo>
                  <a:pt x="937204" y="4486951"/>
                  <a:pt x="927697" y="4489158"/>
                  <a:pt x="917808" y="4494824"/>
                </a:cubicBezTo>
                <a:cubicBezTo>
                  <a:pt x="910703" y="4498857"/>
                  <a:pt x="902639" y="4502025"/>
                  <a:pt x="894669" y="4503561"/>
                </a:cubicBezTo>
                <a:cubicBezTo>
                  <a:pt x="883723" y="4505673"/>
                  <a:pt x="872873" y="4506538"/>
                  <a:pt x="861063" y="4505289"/>
                </a:cubicBezTo>
                <a:cubicBezTo>
                  <a:pt x="852710" y="4504425"/>
                  <a:pt x="845892" y="4504041"/>
                  <a:pt x="839363" y="4498952"/>
                </a:cubicBezTo>
                <a:cubicBezTo>
                  <a:pt x="838308" y="4498184"/>
                  <a:pt x="836388" y="4497992"/>
                  <a:pt x="834947" y="4498089"/>
                </a:cubicBezTo>
                <a:cubicBezTo>
                  <a:pt x="816032" y="4499721"/>
                  <a:pt x="797309" y="4498857"/>
                  <a:pt x="778202" y="4497704"/>
                </a:cubicBezTo>
                <a:cubicBezTo>
                  <a:pt x="753911" y="4496168"/>
                  <a:pt x="728370" y="4500680"/>
                  <a:pt x="707343" y="4516811"/>
                </a:cubicBezTo>
                <a:cubicBezTo>
                  <a:pt x="704271" y="4519212"/>
                  <a:pt x="699662" y="4520267"/>
                  <a:pt x="695629" y="4520844"/>
                </a:cubicBezTo>
                <a:cubicBezTo>
                  <a:pt x="676618" y="4523340"/>
                  <a:pt x="657511" y="4525069"/>
                  <a:pt x="638500" y="4527853"/>
                </a:cubicBezTo>
                <a:cubicBezTo>
                  <a:pt x="628130" y="4529389"/>
                  <a:pt x="617280" y="4530734"/>
                  <a:pt x="607872" y="4534958"/>
                </a:cubicBezTo>
                <a:cubicBezTo>
                  <a:pt x="598655" y="4539086"/>
                  <a:pt x="591260" y="4543983"/>
                  <a:pt x="585788" y="4535342"/>
                </a:cubicBezTo>
                <a:cubicBezTo>
                  <a:pt x="575995" y="4539951"/>
                  <a:pt x="567448" y="4543792"/>
                  <a:pt x="559097" y="4547920"/>
                </a:cubicBezTo>
                <a:cubicBezTo>
                  <a:pt x="556023" y="4549456"/>
                  <a:pt x="553431" y="4551953"/>
                  <a:pt x="550358" y="4553393"/>
                </a:cubicBezTo>
                <a:cubicBezTo>
                  <a:pt x="547093" y="4554930"/>
                  <a:pt x="543445" y="4555889"/>
                  <a:pt x="539893" y="4556657"/>
                </a:cubicBezTo>
                <a:cubicBezTo>
                  <a:pt x="524050" y="4560114"/>
                  <a:pt x="508207" y="4563282"/>
                  <a:pt x="492462" y="4567027"/>
                </a:cubicBezTo>
                <a:cubicBezTo>
                  <a:pt x="489388" y="4567795"/>
                  <a:pt x="486796" y="4570868"/>
                  <a:pt x="484011" y="4572884"/>
                </a:cubicBezTo>
                <a:cubicBezTo>
                  <a:pt x="482187" y="4574228"/>
                  <a:pt x="480363" y="4576244"/>
                  <a:pt x="478346" y="4576533"/>
                </a:cubicBezTo>
                <a:cubicBezTo>
                  <a:pt x="462984" y="4578837"/>
                  <a:pt x="447718" y="4581526"/>
                  <a:pt x="432260" y="4582678"/>
                </a:cubicBezTo>
                <a:cubicBezTo>
                  <a:pt x="419298" y="4583637"/>
                  <a:pt x="406815" y="4583350"/>
                  <a:pt x="403455" y="4600056"/>
                </a:cubicBezTo>
                <a:cubicBezTo>
                  <a:pt x="402879" y="4602937"/>
                  <a:pt x="398750" y="4606010"/>
                  <a:pt x="395583" y="4607449"/>
                </a:cubicBezTo>
                <a:cubicBezTo>
                  <a:pt x="386557" y="4611578"/>
                  <a:pt x="376954" y="4614362"/>
                  <a:pt x="368025" y="4618587"/>
                </a:cubicBezTo>
                <a:cubicBezTo>
                  <a:pt x="338741" y="4632701"/>
                  <a:pt x="308113" y="4641631"/>
                  <a:pt x="275371" y="4639999"/>
                </a:cubicBezTo>
                <a:cubicBezTo>
                  <a:pt x="265194" y="4639519"/>
                  <a:pt x="255304" y="4634333"/>
                  <a:pt x="248871" y="4632413"/>
                </a:cubicBezTo>
                <a:cubicBezTo>
                  <a:pt x="230341" y="4639999"/>
                  <a:pt x="214786" y="4647296"/>
                  <a:pt x="198559" y="4652768"/>
                </a:cubicBezTo>
                <a:cubicBezTo>
                  <a:pt x="184253" y="4657665"/>
                  <a:pt x="169274" y="4660738"/>
                  <a:pt x="154583" y="4664290"/>
                </a:cubicBezTo>
                <a:cubicBezTo>
                  <a:pt x="149206" y="4665635"/>
                  <a:pt x="143734" y="4666403"/>
                  <a:pt x="138261" y="4667075"/>
                </a:cubicBezTo>
                <a:cubicBezTo>
                  <a:pt x="121171" y="4669187"/>
                  <a:pt x="103312" y="4664099"/>
                  <a:pt x="86606" y="4672164"/>
                </a:cubicBezTo>
                <a:cubicBezTo>
                  <a:pt x="77868" y="4676389"/>
                  <a:pt x="69226" y="4681477"/>
                  <a:pt x="60009" y="4683686"/>
                </a:cubicBezTo>
                <a:cubicBezTo>
                  <a:pt x="50120" y="4686086"/>
                  <a:pt x="40446" y="4689831"/>
                  <a:pt x="30568" y="4692507"/>
                </a:cubicBezTo>
                <a:lnTo>
                  <a:pt x="0" y="4694912"/>
                </a:lnTo>
                <a:lnTo>
                  <a:pt x="0" y="4338332"/>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86E3368C-B3A5-484E-8070-EC7E903F86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0" y="4058937"/>
            <a:ext cx="6095524" cy="1410656"/>
          </a:xfrm>
          <a:custGeom>
            <a:avLst/>
            <a:gdLst>
              <a:gd name="connsiteX0" fmla="*/ 6095524 w 6095524"/>
              <a:gd name="connsiteY0" fmla="*/ 0 h 1410656"/>
              <a:gd name="connsiteX1" fmla="*/ 6095524 w 6095524"/>
              <a:gd name="connsiteY1" fmla="*/ 221634 h 1410656"/>
              <a:gd name="connsiteX2" fmla="*/ 6061052 w 6095524"/>
              <a:gd name="connsiteY2" fmla="*/ 237063 h 1410656"/>
              <a:gd name="connsiteX3" fmla="*/ 6040890 w 6095524"/>
              <a:gd name="connsiteY3" fmla="*/ 245128 h 1410656"/>
              <a:gd name="connsiteX4" fmla="*/ 5957836 w 6095524"/>
              <a:gd name="connsiteY4" fmla="*/ 297073 h 1410656"/>
              <a:gd name="connsiteX5" fmla="*/ 5882656 w 6095524"/>
              <a:gd name="connsiteY5" fmla="*/ 361307 h 1410656"/>
              <a:gd name="connsiteX6" fmla="*/ 5827448 w 6095524"/>
              <a:gd name="connsiteY6" fmla="*/ 437542 h 1410656"/>
              <a:gd name="connsiteX7" fmla="*/ 5811989 w 6095524"/>
              <a:gd name="connsiteY7" fmla="*/ 455690 h 1410656"/>
              <a:gd name="connsiteX8" fmla="*/ 5769742 w 6095524"/>
              <a:gd name="connsiteY8" fmla="*/ 478445 h 1410656"/>
              <a:gd name="connsiteX9" fmla="*/ 5732393 w 6095524"/>
              <a:gd name="connsiteY9" fmla="*/ 495535 h 1410656"/>
              <a:gd name="connsiteX10" fmla="*/ 5705316 w 6095524"/>
              <a:gd name="connsiteY10" fmla="*/ 514451 h 1410656"/>
              <a:gd name="connsiteX11" fmla="*/ 5682465 w 6095524"/>
              <a:gd name="connsiteY11" fmla="*/ 531830 h 1410656"/>
              <a:gd name="connsiteX12" fmla="*/ 5630712 w 6095524"/>
              <a:gd name="connsiteY12" fmla="*/ 576765 h 1410656"/>
              <a:gd name="connsiteX13" fmla="*/ 5573392 w 6095524"/>
              <a:gd name="connsiteY13" fmla="*/ 614691 h 1410656"/>
              <a:gd name="connsiteX14" fmla="*/ 5527304 w 6095524"/>
              <a:gd name="connsiteY14" fmla="*/ 661162 h 1410656"/>
              <a:gd name="connsiteX15" fmla="*/ 5508293 w 6095524"/>
              <a:gd name="connsiteY15" fmla="*/ 686318 h 1410656"/>
              <a:gd name="connsiteX16" fmla="*/ 5468350 w 6095524"/>
              <a:gd name="connsiteY16" fmla="*/ 703505 h 1410656"/>
              <a:gd name="connsiteX17" fmla="*/ 5425048 w 6095524"/>
              <a:gd name="connsiteY17" fmla="*/ 730389 h 1410656"/>
              <a:gd name="connsiteX18" fmla="*/ 5394322 w 6095524"/>
              <a:gd name="connsiteY18" fmla="*/ 757081 h 1410656"/>
              <a:gd name="connsiteX19" fmla="*/ 5370608 w 6095524"/>
              <a:gd name="connsiteY19" fmla="*/ 774940 h 1410656"/>
              <a:gd name="connsiteX20" fmla="*/ 5337098 w 6095524"/>
              <a:gd name="connsiteY20" fmla="*/ 792895 h 1410656"/>
              <a:gd name="connsiteX21" fmla="*/ 5303493 w 6095524"/>
              <a:gd name="connsiteY21" fmla="*/ 816419 h 1410656"/>
              <a:gd name="connsiteX22" fmla="*/ 5287171 w 6095524"/>
              <a:gd name="connsiteY22" fmla="*/ 830917 h 1410656"/>
              <a:gd name="connsiteX23" fmla="*/ 5255581 w 6095524"/>
              <a:gd name="connsiteY23" fmla="*/ 855016 h 1410656"/>
              <a:gd name="connsiteX24" fmla="*/ 5223032 w 6095524"/>
              <a:gd name="connsiteY24" fmla="*/ 877484 h 1410656"/>
              <a:gd name="connsiteX25" fmla="*/ 5161870 w 6095524"/>
              <a:gd name="connsiteY25" fmla="*/ 903216 h 1410656"/>
              <a:gd name="connsiteX26" fmla="*/ 5106182 w 6095524"/>
              <a:gd name="connsiteY26" fmla="*/ 941046 h 1410656"/>
              <a:gd name="connsiteX27" fmla="*/ 5062014 w 6095524"/>
              <a:gd name="connsiteY27" fmla="*/ 968698 h 1410656"/>
              <a:gd name="connsiteX28" fmla="*/ 5036282 w 6095524"/>
              <a:gd name="connsiteY28" fmla="*/ 986846 h 1410656"/>
              <a:gd name="connsiteX29" fmla="*/ 4989043 w 6095524"/>
              <a:gd name="connsiteY29" fmla="*/ 1027364 h 1410656"/>
              <a:gd name="connsiteX30" fmla="*/ 4915783 w 6095524"/>
              <a:gd name="connsiteY30" fmla="*/ 1069994 h 1410656"/>
              <a:gd name="connsiteX31" fmla="*/ 4871520 w 6095524"/>
              <a:gd name="connsiteY31" fmla="*/ 1093038 h 1410656"/>
              <a:gd name="connsiteX32" fmla="*/ 4776274 w 6095524"/>
              <a:gd name="connsiteY32" fmla="*/ 1127796 h 1410656"/>
              <a:gd name="connsiteX33" fmla="*/ 4745548 w 6095524"/>
              <a:gd name="connsiteY33" fmla="*/ 1140182 h 1410656"/>
              <a:gd name="connsiteX34" fmla="*/ 4710408 w 6095524"/>
              <a:gd name="connsiteY34" fmla="*/ 1148343 h 1410656"/>
              <a:gd name="connsiteX35" fmla="*/ 4653950 w 6095524"/>
              <a:gd name="connsiteY35" fmla="*/ 1167642 h 1410656"/>
              <a:gd name="connsiteX36" fmla="*/ 4543725 w 6095524"/>
              <a:gd name="connsiteY36" fmla="*/ 1200863 h 1410656"/>
              <a:gd name="connsiteX37" fmla="*/ 4519530 w 6095524"/>
              <a:gd name="connsiteY37" fmla="*/ 1205952 h 1410656"/>
              <a:gd name="connsiteX38" fmla="*/ 4457887 w 6095524"/>
              <a:gd name="connsiteY38" fmla="*/ 1227363 h 1410656"/>
              <a:gd name="connsiteX39" fmla="*/ 4420922 w 6095524"/>
              <a:gd name="connsiteY39" fmla="*/ 1241765 h 1410656"/>
              <a:gd name="connsiteX40" fmla="*/ 4390292 w 6095524"/>
              <a:gd name="connsiteY40" fmla="*/ 1250023 h 1410656"/>
              <a:gd name="connsiteX41" fmla="*/ 4363216 w 6095524"/>
              <a:gd name="connsiteY41" fmla="*/ 1253864 h 1410656"/>
              <a:gd name="connsiteX42" fmla="*/ 4291973 w 6095524"/>
              <a:gd name="connsiteY42" fmla="*/ 1272874 h 1410656"/>
              <a:gd name="connsiteX43" fmla="*/ 4263552 w 6095524"/>
              <a:gd name="connsiteY43" fmla="*/ 1280364 h 1410656"/>
              <a:gd name="connsiteX44" fmla="*/ 4189813 w 6095524"/>
              <a:gd name="connsiteY44" fmla="*/ 1306096 h 1410656"/>
              <a:gd name="connsiteX45" fmla="*/ 4127306 w 6095524"/>
              <a:gd name="connsiteY45" fmla="*/ 1323090 h 1410656"/>
              <a:gd name="connsiteX46" fmla="*/ 4101192 w 6095524"/>
              <a:gd name="connsiteY46" fmla="*/ 1331251 h 1410656"/>
              <a:gd name="connsiteX47" fmla="*/ 4041470 w 6095524"/>
              <a:gd name="connsiteY47" fmla="*/ 1344886 h 1410656"/>
              <a:gd name="connsiteX48" fmla="*/ 4007672 w 6095524"/>
              <a:gd name="connsiteY48" fmla="*/ 1354488 h 1410656"/>
              <a:gd name="connsiteX49" fmla="*/ 3925195 w 6095524"/>
              <a:gd name="connsiteY49" fmla="*/ 1365337 h 1410656"/>
              <a:gd name="connsiteX50" fmla="*/ 3840029 w 6095524"/>
              <a:gd name="connsiteY50" fmla="*/ 1375802 h 1410656"/>
              <a:gd name="connsiteX51" fmla="*/ 3793270 w 6095524"/>
              <a:gd name="connsiteY51" fmla="*/ 1379259 h 1410656"/>
              <a:gd name="connsiteX52" fmla="*/ 3752464 w 6095524"/>
              <a:gd name="connsiteY52" fmla="*/ 1384733 h 1410656"/>
              <a:gd name="connsiteX53" fmla="*/ 3716938 w 6095524"/>
              <a:gd name="connsiteY53" fmla="*/ 1388189 h 1410656"/>
              <a:gd name="connsiteX54" fmla="*/ 3660386 w 6095524"/>
              <a:gd name="connsiteY54" fmla="*/ 1395198 h 1410656"/>
              <a:gd name="connsiteX55" fmla="*/ 3636862 w 6095524"/>
              <a:gd name="connsiteY55" fmla="*/ 1397023 h 1410656"/>
              <a:gd name="connsiteX56" fmla="*/ 3581365 w 6095524"/>
              <a:gd name="connsiteY56" fmla="*/ 1396926 h 1410656"/>
              <a:gd name="connsiteX57" fmla="*/ 3562066 w 6095524"/>
              <a:gd name="connsiteY57" fmla="*/ 1395966 h 1410656"/>
              <a:gd name="connsiteX58" fmla="*/ 3524908 w 6095524"/>
              <a:gd name="connsiteY58" fmla="*/ 1384060 h 1410656"/>
              <a:gd name="connsiteX59" fmla="*/ 3520492 w 6095524"/>
              <a:gd name="connsiteY59" fmla="*/ 1383196 h 1410656"/>
              <a:gd name="connsiteX60" fmla="*/ 3496103 w 6095524"/>
              <a:gd name="connsiteY60" fmla="*/ 1378491 h 1410656"/>
              <a:gd name="connsiteX61" fmla="*/ 3482757 w 6095524"/>
              <a:gd name="connsiteY61" fmla="*/ 1376955 h 1410656"/>
              <a:gd name="connsiteX62" fmla="*/ 3432061 w 6095524"/>
              <a:gd name="connsiteY62" fmla="*/ 1367162 h 1410656"/>
              <a:gd name="connsiteX63" fmla="*/ 3402873 w 6095524"/>
              <a:gd name="connsiteY63" fmla="*/ 1362553 h 1410656"/>
              <a:gd name="connsiteX64" fmla="*/ 3379253 w 6095524"/>
              <a:gd name="connsiteY64" fmla="*/ 1363225 h 1410656"/>
              <a:gd name="connsiteX65" fmla="*/ 3337774 w 6095524"/>
              <a:gd name="connsiteY65" fmla="*/ 1364089 h 1410656"/>
              <a:gd name="connsiteX66" fmla="*/ 3324524 w 6095524"/>
              <a:gd name="connsiteY66" fmla="*/ 1366298 h 1410656"/>
              <a:gd name="connsiteX67" fmla="*/ 3264610 w 6095524"/>
              <a:gd name="connsiteY67" fmla="*/ 1359960 h 1410656"/>
              <a:gd name="connsiteX68" fmla="*/ 3230429 w 6095524"/>
              <a:gd name="connsiteY68" fmla="*/ 1359480 h 1410656"/>
              <a:gd name="connsiteX69" fmla="*/ 3191927 w 6095524"/>
              <a:gd name="connsiteY69" fmla="*/ 1351607 h 1410656"/>
              <a:gd name="connsiteX70" fmla="*/ 3180694 w 6095524"/>
              <a:gd name="connsiteY70" fmla="*/ 1351991 h 1410656"/>
              <a:gd name="connsiteX71" fmla="*/ 3168116 w 6095524"/>
              <a:gd name="connsiteY71" fmla="*/ 1352663 h 1410656"/>
              <a:gd name="connsiteX72" fmla="*/ 3129517 w 6095524"/>
              <a:gd name="connsiteY72" fmla="*/ 1353240 h 1410656"/>
              <a:gd name="connsiteX73" fmla="*/ 3106089 w 6095524"/>
              <a:gd name="connsiteY73" fmla="*/ 1356120 h 1410656"/>
              <a:gd name="connsiteX74" fmla="*/ 3061444 w 6095524"/>
              <a:gd name="connsiteY74" fmla="*/ 1354392 h 1410656"/>
              <a:gd name="connsiteX75" fmla="*/ 3044928 w 6095524"/>
              <a:gd name="connsiteY75" fmla="*/ 1356888 h 1410656"/>
              <a:gd name="connsiteX76" fmla="*/ 3003162 w 6095524"/>
              <a:gd name="connsiteY76" fmla="*/ 1357176 h 1410656"/>
              <a:gd name="connsiteX77" fmla="*/ 2965716 w 6095524"/>
              <a:gd name="connsiteY77" fmla="*/ 1355736 h 1410656"/>
              <a:gd name="connsiteX78" fmla="*/ 2929614 w 6095524"/>
              <a:gd name="connsiteY78" fmla="*/ 1356504 h 1410656"/>
              <a:gd name="connsiteX79" fmla="*/ 2903786 w 6095524"/>
              <a:gd name="connsiteY79" fmla="*/ 1359672 h 1410656"/>
              <a:gd name="connsiteX80" fmla="*/ 2875750 w 6095524"/>
              <a:gd name="connsiteY80" fmla="*/ 1361592 h 1410656"/>
              <a:gd name="connsiteX81" fmla="*/ 2798458 w 6095524"/>
              <a:gd name="connsiteY81" fmla="*/ 1373018 h 1410656"/>
              <a:gd name="connsiteX82" fmla="*/ 2784152 w 6095524"/>
              <a:gd name="connsiteY82" fmla="*/ 1370234 h 1410656"/>
              <a:gd name="connsiteX83" fmla="*/ 2702922 w 6095524"/>
              <a:gd name="connsiteY83" fmla="*/ 1367641 h 1410656"/>
              <a:gd name="connsiteX84" fmla="*/ 2685256 w 6095524"/>
              <a:gd name="connsiteY84" fmla="*/ 1367834 h 1410656"/>
              <a:gd name="connsiteX85" fmla="*/ 2637824 w 6095524"/>
              <a:gd name="connsiteY85" fmla="*/ 1356504 h 1410656"/>
              <a:gd name="connsiteX86" fmla="*/ 2564661 w 6095524"/>
              <a:gd name="connsiteY86" fmla="*/ 1374459 h 1410656"/>
              <a:gd name="connsiteX87" fmla="*/ 2496201 w 6095524"/>
              <a:gd name="connsiteY87" fmla="*/ 1396926 h 1410656"/>
              <a:gd name="connsiteX88" fmla="*/ 2487560 w 6095524"/>
              <a:gd name="connsiteY88" fmla="*/ 1399807 h 1410656"/>
              <a:gd name="connsiteX89" fmla="*/ 2462980 w 6095524"/>
              <a:gd name="connsiteY89" fmla="*/ 1404704 h 1410656"/>
              <a:gd name="connsiteX90" fmla="*/ 2432544 w 6095524"/>
              <a:gd name="connsiteY90" fmla="*/ 1406432 h 1410656"/>
              <a:gd name="connsiteX91" fmla="*/ 2393945 w 6095524"/>
              <a:gd name="connsiteY91" fmla="*/ 1410656 h 1410656"/>
              <a:gd name="connsiteX92" fmla="*/ 2363029 w 6095524"/>
              <a:gd name="connsiteY92" fmla="*/ 1405375 h 1410656"/>
              <a:gd name="connsiteX93" fmla="*/ 2319821 w 6095524"/>
              <a:gd name="connsiteY93" fmla="*/ 1397502 h 1410656"/>
              <a:gd name="connsiteX94" fmla="*/ 2279111 w 6095524"/>
              <a:gd name="connsiteY94" fmla="*/ 1390013 h 1410656"/>
              <a:gd name="connsiteX95" fmla="*/ 2266245 w 6095524"/>
              <a:gd name="connsiteY95" fmla="*/ 1398846 h 1410656"/>
              <a:gd name="connsiteX96" fmla="*/ 2246370 w 6095524"/>
              <a:gd name="connsiteY96" fmla="*/ 1406527 h 1410656"/>
              <a:gd name="connsiteX97" fmla="*/ 2224287 w 6095524"/>
              <a:gd name="connsiteY97" fmla="*/ 1397310 h 1410656"/>
              <a:gd name="connsiteX98" fmla="*/ 2172630 w 6095524"/>
              <a:gd name="connsiteY98" fmla="*/ 1378204 h 1410656"/>
              <a:gd name="connsiteX99" fmla="*/ 2139985 w 6095524"/>
              <a:gd name="connsiteY99" fmla="*/ 1377339 h 1410656"/>
              <a:gd name="connsiteX100" fmla="*/ 2069030 w 6095524"/>
              <a:gd name="connsiteY100" fmla="*/ 1369178 h 1410656"/>
              <a:gd name="connsiteX101" fmla="*/ 2022655 w 6095524"/>
              <a:gd name="connsiteY101" fmla="*/ 1357560 h 1410656"/>
              <a:gd name="connsiteX102" fmla="*/ 1989339 w 6095524"/>
              <a:gd name="connsiteY102" fmla="*/ 1344406 h 1410656"/>
              <a:gd name="connsiteX103" fmla="*/ 1941618 w 6095524"/>
              <a:gd name="connsiteY103" fmla="*/ 1327219 h 1410656"/>
              <a:gd name="connsiteX104" fmla="*/ 1893707 w 6095524"/>
              <a:gd name="connsiteY104" fmla="*/ 1318290 h 1410656"/>
              <a:gd name="connsiteX105" fmla="*/ 1859045 w 6095524"/>
              <a:gd name="connsiteY105" fmla="*/ 1307056 h 1410656"/>
              <a:gd name="connsiteX106" fmla="*/ 1816702 w 6095524"/>
              <a:gd name="connsiteY106" fmla="*/ 1299374 h 1410656"/>
              <a:gd name="connsiteX107" fmla="*/ 1781177 w 6095524"/>
              <a:gd name="connsiteY107" fmla="*/ 1299087 h 1410656"/>
              <a:gd name="connsiteX108" fmla="*/ 1725488 w 6095524"/>
              <a:gd name="connsiteY108" fmla="*/ 1300431 h 1410656"/>
              <a:gd name="connsiteX109" fmla="*/ 1657318 w 6095524"/>
              <a:gd name="connsiteY109" fmla="*/ 1277196 h 1410656"/>
              <a:gd name="connsiteX110" fmla="*/ 1629761 w 6095524"/>
              <a:gd name="connsiteY110" fmla="*/ 1272010 h 1410656"/>
              <a:gd name="connsiteX111" fmla="*/ 1603837 w 6095524"/>
              <a:gd name="connsiteY111" fmla="*/ 1269610 h 1410656"/>
              <a:gd name="connsiteX112" fmla="*/ 1548820 w 6095524"/>
              <a:gd name="connsiteY112" fmla="*/ 1254152 h 1410656"/>
              <a:gd name="connsiteX113" fmla="*/ 1526449 w 6095524"/>
              <a:gd name="connsiteY113" fmla="*/ 1249062 h 1410656"/>
              <a:gd name="connsiteX114" fmla="*/ 1495147 w 6095524"/>
              <a:gd name="connsiteY114" fmla="*/ 1249159 h 1410656"/>
              <a:gd name="connsiteX115" fmla="*/ 1438211 w 6095524"/>
              <a:gd name="connsiteY115" fmla="*/ 1242054 h 1410656"/>
              <a:gd name="connsiteX116" fmla="*/ 1381370 w 6095524"/>
              <a:gd name="connsiteY116" fmla="*/ 1221314 h 1410656"/>
              <a:gd name="connsiteX117" fmla="*/ 1357270 w 6095524"/>
              <a:gd name="connsiteY117" fmla="*/ 1223330 h 1410656"/>
              <a:gd name="connsiteX118" fmla="*/ 1348629 w 6095524"/>
              <a:gd name="connsiteY118" fmla="*/ 1222851 h 1410656"/>
              <a:gd name="connsiteX119" fmla="*/ 1270953 w 6095524"/>
              <a:gd name="connsiteY119" fmla="*/ 1211424 h 1410656"/>
              <a:gd name="connsiteX120" fmla="*/ 1263175 w 6095524"/>
              <a:gd name="connsiteY120" fmla="*/ 1210177 h 1410656"/>
              <a:gd name="connsiteX121" fmla="*/ 1226690 w 6095524"/>
              <a:gd name="connsiteY121" fmla="*/ 1199999 h 1410656"/>
              <a:gd name="connsiteX122" fmla="*/ 1134706 w 6095524"/>
              <a:gd name="connsiteY122" fmla="*/ 1193662 h 1410656"/>
              <a:gd name="connsiteX123" fmla="*/ 1129042 w 6095524"/>
              <a:gd name="connsiteY123" fmla="*/ 1192894 h 1410656"/>
              <a:gd name="connsiteX124" fmla="*/ 1098220 w 6095524"/>
              <a:gd name="connsiteY124" fmla="*/ 1197982 h 1410656"/>
              <a:gd name="connsiteX125" fmla="*/ 1082955 w 6095524"/>
              <a:gd name="connsiteY125" fmla="*/ 1205184 h 1410656"/>
              <a:gd name="connsiteX126" fmla="*/ 1059143 w 6095524"/>
              <a:gd name="connsiteY126" fmla="*/ 1212673 h 1410656"/>
              <a:gd name="connsiteX127" fmla="*/ 1034947 w 6095524"/>
              <a:gd name="connsiteY127" fmla="*/ 1215458 h 1410656"/>
              <a:gd name="connsiteX128" fmla="*/ 994332 w 6095524"/>
              <a:gd name="connsiteY128" fmla="*/ 1204127 h 1410656"/>
              <a:gd name="connsiteX129" fmla="*/ 979546 w 6095524"/>
              <a:gd name="connsiteY129" fmla="*/ 1202975 h 1410656"/>
              <a:gd name="connsiteX130" fmla="*/ 946613 w 6095524"/>
              <a:gd name="connsiteY130" fmla="*/ 1197503 h 1410656"/>
              <a:gd name="connsiteX131" fmla="*/ 917808 w 6095524"/>
              <a:gd name="connsiteY131" fmla="*/ 1197887 h 1410656"/>
              <a:gd name="connsiteX132" fmla="*/ 894669 w 6095524"/>
              <a:gd name="connsiteY132" fmla="*/ 1206624 h 1410656"/>
              <a:gd name="connsiteX133" fmla="*/ 861063 w 6095524"/>
              <a:gd name="connsiteY133" fmla="*/ 1208352 h 1410656"/>
              <a:gd name="connsiteX134" fmla="*/ 839363 w 6095524"/>
              <a:gd name="connsiteY134" fmla="*/ 1202015 h 1410656"/>
              <a:gd name="connsiteX135" fmla="*/ 834947 w 6095524"/>
              <a:gd name="connsiteY135" fmla="*/ 1201152 h 1410656"/>
              <a:gd name="connsiteX136" fmla="*/ 778202 w 6095524"/>
              <a:gd name="connsiteY136" fmla="*/ 1200767 h 1410656"/>
              <a:gd name="connsiteX137" fmla="*/ 707343 w 6095524"/>
              <a:gd name="connsiteY137" fmla="*/ 1219874 h 1410656"/>
              <a:gd name="connsiteX138" fmla="*/ 695629 w 6095524"/>
              <a:gd name="connsiteY138" fmla="*/ 1223907 h 1410656"/>
              <a:gd name="connsiteX139" fmla="*/ 638500 w 6095524"/>
              <a:gd name="connsiteY139" fmla="*/ 1230916 h 1410656"/>
              <a:gd name="connsiteX140" fmla="*/ 607872 w 6095524"/>
              <a:gd name="connsiteY140" fmla="*/ 1238021 h 1410656"/>
              <a:gd name="connsiteX141" fmla="*/ 585788 w 6095524"/>
              <a:gd name="connsiteY141" fmla="*/ 1238405 h 1410656"/>
              <a:gd name="connsiteX142" fmla="*/ 559097 w 6095524"/>
              <a:gd name="connsiteY142" fmla="*/ 1250983 h 1410656"/>
              <a:gd name="connsiteX143" fmla="*/ 550358 w 6095524"/>
              <a:gd name="connsiteY143" fmla="*/ 1256456 h 1410656"/>
              <a:gd name="connsiteX144" fmla="*/ 539893 w 6095524"/>
              <a:gd name="connsiteY144" fmla="*/ 1259720 h 1410656"/>
              <a:gd name="connsiteX145" fmla="*/ 492462 w 6095524"/>
              <a:gd name="connsiteY145" fmla="*/ 1270090 h 1410656"/>
              <a:gd name="connsiteX146" fmla="*/ 484011 w 6095524"/>
              <a:gd name="connsiteY146" fmla="*/ 1275947 h 1410656"/>
              <a:gd name="connsiteX147" fmla="*/ 478346 w 6095524"/>
              <a:gd name="connsiteY147" fmla="*/ 1279596 h 1410656"/>
              <a:gd name="connsiteX148" fmla="*/ 432260 w 6095524"/>
              <a:gd name="connsiteY148" fmla="*/ 1285741 h 1410656"/>
              <a:gd name="connsiteX149" fmla="*/ 403455 w 6095524"/>
              <a:gd name="connsiteY149" fmla="*/ 1303119 h 1410656"/>
              <a:gd name="connsiteX150" fmla="*/ 395583 w 6095524"/>
              <a:gd name="connsiteY150" fmla="*/ 1310512 h 1410656"/>
              <a:gd name="connsiteX151" fmla="*/ 368025 w 6095524"/>
              <a:gd name="connsiteY151" fmla="*/ 1321650 h 1410656"/>
              <a:gd name="connsiteX152" fmla="*/ 275371 w 6095524"/>
              <a:gd name="connsiteY152" fmla="*/ 1343062 h 1410656"/>
              <a:gd name="connsiteX153" fmla="*/ 248871 w 6095524"/>
              <a:gd name="connsiteY153" fmla="*/ 1335476 h 1410656"/>
              <a:gd name="connsiteX154" fmla="*/ 198559 w 6095524"/>
              <a:gd name="connsiteY154" fmla="*/ 1355831 h 1410656"/>
              <a:gd name="connsiteX155" fmla="*/ 154583 w 6095524"/>
              <a:gd name="connsiteY155" fmla="*/ 1367353 h 1410656"/>
              <a:gd name="connsiteX156" fmla="*/ 138261 w 6095524"/>
              <a:gd name="connsiteY156" fmla="*/ 1370138 h 1410656"/>
              <a:gd name="connsiteX157" fmla="*/ 86606 w 6095524"/>
              <a:gd name="connsiteY157" fmla="*/ 1375227 h 1410656"/>
              <a:gd name="connsiteX158" fmla="*/ 60009 w 6095524"/>
              <a:gd name="connsiteY158" fmla="*/ 1386749 h 1410656"/>
              <a:gd name="connsiteX159" fmla="*/ 30568 w 6095524"/>
              <a:gd name="connsiteY159" fmla="*/ 1395570 h 1410656"/>
              <a:gd name="connsiteX160" fmla="*/ 0 w 6095524"/>
              <a:gd name="connsiteY160" fmla="*/ 1397975 h 1410656"/>
              <a:gd name="connsiteX161" fmla="*/ 0 w 6095524"/>
              <a:gd name="connsiteY161" fmla="*/ 1041395 h 1410656"/>
              <a:gd name="connsiteX162" fmla="*/ 17282 w 6095524"/>
              <a:gd name="connsiteY162" fmla="*/ 1043014 h 1410656"/>
              <a:gd name="connsiteX163" fmla="*/ 45030 w 6095524"/>
              <a:gd name="connsiteY163" fmla="*/ 1049159 h 1410656"/>
              <a:gd name="connsiteX164" fmla="*/ 85356 w 6095524"/>
              <a:gd name="connsiteY164" fmla="*/ 1059145 h 1410656"/>
              <a:gd name="connsiteX165" fmla="*/ 133077 w 6095524"/>
              <a:gd name="connsiteY165" fmla="*/ 1047815 h 1410656"/>
              <a:gd name="connsiteX166" fmla="*/ 137877 w 6095524"/>
              <a:gd name="connsiteY166" fmla="*/ 1043110 h 1410656"/>
              <a:gd name="connsiteX167" fmla="*/ 189053 w 6095524"/>
              <a:gd name="connsiteY167" fmla="*/ 1031877 h 1410656"/>
              <a:gd name="connsiteX168" fmla="*/ 273066 w 6095524"/>
              <a:gd name="connsiteY168" fmla="*/ 1019010 h 1410656"/>
              <a:gd name="connsiteX169" fmla="*/ 278539 w 6095524"/>
              <a:gd name="connsiteY169" fmla="*/ 1018146 h 1410656"/>
              <a:gd name="connsiteX170" fmla="*/ 326355 w 6095524"/>
              <a:gd name="connsiteY170" fmla="*/ 1044358 h 1410656"/>
              <a:gd name="connsiteX171" fmla="*/ 364761 w 6095524"/>
              <a:gd name="connsiteY171" fmla="*/ 1040710 h 1410656"/>
              <a:gd name="connsiteX172" fmla="*/ 382619 w 6095524"/>
              <a:gd name="connsiteY172" fmla="*/ 1022562 h 1410656"/>
              <a:gd name="connsiteX173" fmla="*/ 433988 w 6095524"/>
              <a:gd name="connsiteY173" fmla="*/ 1008256 h 1410656"/>
              <a:gd name="connsiteX174" fmla="*/ 497262 w 6095524"/>
              <a:gd name="connsiteY174" fmla="*/ 1009697 h 1410656"/>
              <a:gd name="connsiteX175" fmla="*/ 542101 w 6095524"/>
              <a:gd name="connsiteY175" fmla="*/ 1007872 h 1410656"/>
              <a:gd name="connsiteX176" fmla="*/ 566681 w 6095524"/>
              <a:gd name="connsiteY176" fmla="*/ 998175 h 1410656"/>
              <a:gd name="connsiteX177" fmla="*/ 584251 w 6095524"/>
              <a:gd name="connsiteY177" fmla="*/ 999136 h 1410656"/>
              <a:gd name="connsiteX178" fmla="*/ 617280 w 6095524"/>
              <a:gd name="connsiteY178" fmla="*/ 1006049 h 1410656"/>
              <a:gd name="connsiteX179" fmla="*/ 721842 w 6095524"/>
              <a:gd name="connsiteY179" fmla="*/ 1014210 h 1410656"/>
              <a:gd name="connsiteX180" fmla="*/ 764472 w 6095524"/>
              <a:gd name="connsiteY180" fmla="*/ 1001440 h 1410656"/>
              <a:gd name="connsiteX181" fmla="*/ 777242 w 6095524"/>
              <a:gd name="connsiteY181" fmla="*/ 1001152 h 1410656"/>
              <a:gd name="connsiteX182" fmla="*/ 805854 w 6095524"/>
              <a:gd name="connsiteY182" fmla="*/ 1006145 h 1410656"/>
              <a:gd name="connsiteX183" fmla="*/ 864904 w 6095524"/>
              <a:gd name="connsiteY183" fmla="*/ 1002784 h 1410656"/>
              <a:gd name="connsiteX184" fmla="*/ 886700 w 6095524"/>
              <a:gd name="connsiteY184" fmla="*/ 997695 h 1410656"/>
              <a:gd name="connsiteX185" fmla="*/ 898797 w 6095524"/>
              <a:gd name="connsiteY185" fmla="*/ 994430 h 1410656"/>
              <a:gd name="connsiteX186" fmla="*/ 960919 w 6095524"/>
              <a:gd name="connsiteY186" fmla="*/ 985405 h 1410656"/>
              <a:gd name="connsiteX187" fmla="*/ 988571 w 6095524"/>
              <a:gd name="connsiteY187" fmla="*/ 975708 h 1410656"/>
              <a:gd name="connsiteX188" fmla="*/ 996061 w 6095524"/>
              <a:gd name="connsiteY188" fmla="*/ 974268 h 1410656"/>
              <a:gd name="connsiteX189" fmla="*/ 1037059 w 6095524"/>
              <a:gd name="connsiteY189" fmla="*/ 978300 h 1410656"/>
              <a:gd name="connsiteX190" fmla="*/ 1067784 w 6095524"/>
              <a:gd name="connsiteY190" fmla="*/ 993950 h 1410656"/>
              <a:gd name="connsiteX191" fmla="*/ 1073737 w 6095524"/>
              <a:gd name="connsiteY191" fmla="*/ 999231 h 1410656"/>
              <a:gd name="connsiteX192" fmla="*/ 1159383 w 6095524"/>
              <a:gd name="connsiteY192" fmla="*/ 997407 h 1410656"/>
              <a:gd name="connsiteX193" fmla="*/ 1172536 w 6095524"/>
              <a:gd name="connsiteY193" fmla="*/ 995198 h 1410656"/>
              <a:gd name="connsiteX194" fmla="*/ 1236099 w 6095524"/>
              <a:gd name="connsiteY194" fmla="*/ 1004416 h 1410656"/>
              <a:gd name="connsiteX195" fmla="*/ 1254630 w 6095524"/>
              <a:gd name="connsiteY195" fmla="*/ 1006240 h 1410656"/>
              <a:gd name="connsiteX196" fmla="*/ 1321072 w 6095524"/>
              <a:gd name="connsiteY196" fmla="*/ 1014498 h 1410656"/>
              <a:gd name="connsiteX197" fmla="*/ 1330481 w 6095524"/>
              <a:gd name="connsiteY197" fmla="*/ 1006817 h 1410656"/>
              <a:gd name="connsiteX198" fmla="*/ 1357558 w 6095524"/>
              <a:gd name="connsiteY198" fmla="*/ 987517 h 1410656"/>
              <a:gd name="connsiteX199" fmla="*/ 1410942 w 6095524"/>
              <a:gd name="connsiteY199" fmla="*/ 970427 h 1410656"/>
              <a:gd name="connsiteX200" fmla="*/ 1425441 w 6095524"/>
              <a:gd name="connsiteY200" fmla="*/ 971387 h 1410656"/>
              <a:gd name="connsiteX201" fmla="*/ 1462118 w 6095524"/>
              <a:gd name="connsiteY201" fmla="*/ 999904 h 1410656"/>
              <a:gd name="connsiteX202" fmla="*/ 1479978 w 6095524"/>
              <a:gd name="connsiteY202" fmla="*/ 1011329 h 1410656"/>
              <a:gd name="connsiteX203" fmla="*/ 1530674 w 6095524"/>
              <a:gd name="connsiteY203" fmla="*/ 1032356 h 1410656"/>
              <a:gd name="connsiteX204" fmla="*/ 1534898 w 6095524"/>
              <a:gd name="connsiteY204" fmla="*/ 1036197 h 1410656"/>
              <a:gd name="connsiteX205" fmla="*/ 1572344 w 6095524"/>
              <a:gd name="connsiteY205" fmla="*/ 1081804 h 1410656"/>
              <a:gd name="connsiteX206" fmla="*/ 1580793 w 6095524"/>
              <a:gd name="connsiteY206" fmla="*/ 1089581 h 1410656"/>
              <a:gd name="connsiteX207" fmla="*/ 1590971 w 6095524"/>
              <a:gd name="connsiteY207" fmla="*/ 1101680 h 1410656"/>
              <a:gd name="connsiteX208" fmla="*/ 1622751 w 6095524"/>
              <a:gd name="connsiteY208" fmla="*/ 1125108 h 1410656"/>
              <a:gd name="connsiteX209" fmla="*/ 1662118 w 6095524"/>
              <a:gd name="connsiteY209" fmla="*/ 1132596 h 1410656"/>
              <a:gd name="connsiteX210" fmla="*/ 1709646 w 6095524"/>
              <a:gd name="connsiteY210" fmla="*/ 1144022 h 1410656"/>
              <a:gd name="connsiteX211" fmla="*/ 1729521 w 6095524"/>
              <a:gd name="connsiteY211" fmla="*/ 1151704 h 1410656"/>
              <a:gd name="connsiteX212" fmla="*/ 1782809 w 6095524"/>
              <a:gd name="connsiteY212" fmla="*/ 1166298 h 1410656"/>
              <a:gd name="connsiteX213" fmla="*/ 1820831 w 6095524"/>
              <a:gd name="connsiteY213" fmla="*/ 1178588 h 1410656"/>
              <a:gd name="connsiteX214" fmla="*/ 1875656 w 6095524"/>
              <a:gd name="connsiteY214" fmla="*/ 1185789 h 1410656"/>
              <a:gd name="connsiteX215" fmla="*/ 1902252 w 6095524"/>
              <a:gd name="connsiteY215" fmla="*/ 1186076 h 1410656"/>
              <a:gd name="connsiteX216" fmla="*/ 1951123 w 6095524"/>
              <a:gd name="connsiteY216" fmla="*/ 1222946 h 1410656"/>
              <a:gd name="connsiteX217" fmla="*/ 1990106 w 6095524"/>
              <a:gd name="connsiteY217" fmla="*/ 1247335 h 1410656"/>
              <a:gd name="connsiteX218" fmla="*/ 2031105 w 6095524"/>
              <a:gd name="connsiteY218" fmla="*/ 1235525 h 1410656"/>
              <a:gd name="connsiteX219" fmla="*/ 2042242 w 6095524"/>
              <a:gd name="connsiteY219" fmla="*/ 1224387 h 1410656"/>
              <a:gd name="connsiteX220" fmla="*/ 2109453 w 6095524"/>
              <a:gd name="connsiteY220" fmla="*/ 1213826 h 1410656"/>
              <a:gd name="connsiteX221" fmla="*/ 2205468 w 6095524"/>
              <a:gd name="connsiteY221" fmla="*/ 1213442 h 1410656"/>
              <a:gd name="connsiteX222" fmla="*/ 2365142 w 6095524"/>
              <a:gd name="connsiteY222" fmla="*/ 1189437 h 1410656"/>
              <a:gd name="connsiteX223" fmla="*/ 2392985 w 6095524"/>
              <a:gd name="connsiteY223" fmla="*/ 1178299 h 1410656"/>
              <a:gd name="connsiteX224" fmla="*/ 2424286 w 6095524"/>
              <a:gd name="connsiteY224" fmla="*/ 1175515 h 1410656"/>
              <a:gd name="connsiteX225" fmla="*/ 2436289 w 6095524"/>
              <a:gd name="connsiteY225" fmla="*/ 1182333 h 1410656"/>
              <a:gd name="connsiteX226" fmla="*/ 2488808 w 6095524"/>
              <a:gd name="connsiteY226" fmla="*/ 1192510 h 1410656"/>
              <a:gd name="connsiteX227" fmla="*/ 2498795 w 6095524"/>
              <a:gd name="connsiteY227" fmla="*/ 1192702 h 1410656"/>
              <a:gd name="connsiteX228" fmla="*/ 2532976 w 6095524"/>
              <a:gd name="connsiteY228" fmla="*/ 1188381 h 1410656"/>
              <a:gd name="connsiteX229" fmla="*/ 2564661 w 6095524"/>
              <a:gd name="connsiteY229" fmla="*/ 1185885 h 1410656"/>
              <a:gd name="connsiteX230" fmla="*/ 2644545 w 6095524"/>
              <a:gd name="connsiteY230" fmla="*/ 1194046 h 1410656"/>
              <a:gd name="connsiteX231" fmla="*/ 2705803 w 6095524"/>
              <a:gd name="connsiteY231" fmla="*/ 1192126 h 1410656"/>
              <a:gd name="connsiteX232" fmla="*/ 2734031 w 6095524"/>
              <a:gd name="connsiteY232" fmla="*/ 1194046 h 1410656"/>
              <a:gd name="connsiteX233" fmla="*/ 2749969 w 6095524"/>
              <a:gd name="connsiteY233" fmla="*/ 1196927 h 1410656"/>
              <a:gd name="connsiteX234" fmla="*/ 2786071 w 6095524"/>
              <a:gd name="connsiteY234" fmla="*/ 1216994 h 1410656"/>
              <a:gd name="connsiteX235" fmla="*/ 2805851 w 6095524"/>
              <a:gd name="connsiteY235" fmla="*/ 1221507 h 1410656"/>
              <a:gd name="connsiteX236" fmla="*/ 2865380 w 6095524"/>
              <a:gd name="connsiteY236" fmla="*/ 1221123 h 1410656"/>
              <a:gd name="connsiteX237" fmla="*/ 2954674 w 6095524"/>
              <a:gd name="connsiteY237" fmla="*/ 1190878 h 1410656"/>
              <a:gd name="connsiteX238" fmla="*/ 2963988 w 6095524"/>
              <a:gd name="connsiteY238" fmla="*/ 1186845 h 1410656"/>
              <a:gd name="connsiteX239" fmla="*/ 3009403 w 6095524"/>
              <a:gd name="connsiteY239" fmla="*/ 1181852 h 1410656"/>
              <a:gd name="connsiteX240" fmla="*/ 3040223 w 6095524"/>
              <a:gd name="connsiteY240" fmla="*/ 1188669 h 1410656"/>
              <a:gd name="connsiteX241" fmla="*/ 3082183 w 6095524"/>
              <a:gd name="connsiteY241" fmla="*/ 1202784 h 1410656"/>
              <a:gd name="connsiteX242" fmla="*/ 3119916 w 6095524"/>
              <a:gd name="connsiteY242" fmla="*/ 1214594 h 1410656"/>
              <a:gd name="connsiteX243" fmla="*/ 3147376 w 6095524"/>
              <a:gd name="connsiteY243" fmla="*/ 1227939 h 1410656"/>
              <a:gd name="connsiteX244" fmla="*/ 3210171 w 6095524"/>
              <a:gd name="connsiteY244" fmla="*/ 1237733 h 1410656"/>
              <a:gd name="connsiteX245" fmla="*/ 3216700 w 6095524"/>
              <a:gd name="connsiteY245" fmla="*/ 1239365 h 1410656"/>
              <a:gd name="connsiteX246" fmla="*/ 3263939 w 6095524"/>
              <a:gd name="connsiteY246" fmla="*/ 1227459 h 1410656"/>
              <a:gd name="connsiteX247" fmla="*/ 3320683 w 6095524"/>
              <a:gd name="connsiteY247" fmla="*/ 1215362 h 1410656"/>
              <a:gd name="connsiteX248" fmla="*/ 3340943 w 6095524"/>
              <a:gd name="connsiteY248" fmla="*/ 1219490 h 1410656"/>
              <a:gd name="connsiteX249" fmla="*/ 3368691 w 6095524"/>
              <a:gd name="connsiteY249" fmla="*/ 1225347 h 1410656"/>
              <a:gd name="connsiteX250" fmla="*/ 3394423 w 6095524"/>
              <a:gd name="connsiteY250" fmla="*/ 1222275 h 1410656"/>
              <a:gd name="connsiteX251" fmla="*/ 3410074 w 6095524"/>
              <a:gd name="connsiteY251" fmla="*/ 1221987 h 1410656"/>
              <a:gd name="connsiteX252" fmla="*/ 3481509 w 6095524"/>
              <a:gd name="connsiteY252" fmla="*/ 1257896 h 1410656"/>
              <a:gd name="connsiteX253" fmla="*/ 3499656 w 6095524"/>
              <a:gd name="connsiteY253" fmla="*/ 1260873 h 1410656"/>
              <a:gd name="connsiteX254" fmla="*/ 3509930 w 6095524"/>
              <a:gd name="connsiteY254" fmla="*/ 1265290 h 1410656"/>
              <a:gd name="connsiteX255" fmla="*/ 3571860 w 6095524"/>
              <a:gd name="connsiteY255" fmla="*/ 1309841 h 1410656"/>
              <a:gd name="connsiteX256" fmla="*/ 3598168 w 6095524"/>
              <a:gd name="connsiteY256" fmla="*/ 1318866 h 1410656"/>
              <a:gd name="connsiteX257" fmla="*/ 3627068 w 6095524"/>
              <a:gd name="connsiteY257" fmla="*/ 1317041 h 1410656"/>
              <a:gd name="connsiteX258" fmla="*/ 3643775 w 6095524"/>
              <a:gd name="connsiteY258" fmla="*/ 1313777 h 1410656"/>
              <a:gd name="connsiteX259" fmla="*/ 3685254 w 6095524"/>
              <a:gd name="connsiteY259" fmla="*/ 1285452 h 1410656"/>
              <a:gd name="connsiteX260" fmla="*/ 3708873 w 6095524"/>
              <a:gd name="connsiteY260" fmla="*/ 1286413 h 1410656"/>
              <a:gd name="connsiteX261" fmla="*/ 3745743 w 6095524"/>
              <a:gd name="connsiteY261" fmla="*/ 1305903 h 1410656"/>
              <a:gd name="connsiteX262" fmla="*/ 3812665 w 6095524"/>
              <a:gd name="connsiteY262" fmla="*/ 1314641 h 1410656"/>
              <a:gd name="connsiteX263" fmla="*/ 3846655 w 6095524"/>
              <a:gd name="connsiteY263" fmla="*/ 1287373 h 1410656"/>
              <a:gd name="connsiteX264" fmla="*/ 3864225 w 6095524"/>
              <a:gd name="connsiteY264" fmla="*/ 1261161 h 1410656"/>
              <a:gd name="connsiteX265" fmla="*/ 3915018 w 6095524"/>
              <a:gd name="connsiteY265" fmla="*/ 1230724 h 1410656"/>
              <a:gd name="connsiteX266" fmla="*/ 3927116 w 6095524"/>
              <a:gd name="connsiteY266" fmla="*/ 1242054 h 1410656"/>
              <a:gd name="connsiteX267" fmla="*/ 3964370 w 6095524"/>
              <a:gd name="connsiteY267" fmla="*/ 1246855 h 1410656"/>
              <a:gd name="connsiteX268" fmla="*/ 4004696 w 6095524"/>
              <a:gd name="connsiteY268" fmla="*/ 1246471 h 1410656"/>
              <a:gd name="connsiteX269" fmla="*/ 4074978 w 6095524"/>
              <a:gd name="connsiteY269" fmla="*/ 1251559 h 1410656"/>
              <a:gd name="connsiteX270" fmla="*/ 4121738 w 6095524"/>
              <a:gd name="connsiteY270" fmla="*/ 1222466 h 1410656"/>
              <a:gd name="connsiteX271" fmla="*/ 4139598 w 6095524"/>
              <a:gd name="connsiteY271" fmla="*/ 1210465 h 1410656"/>
              <a:gd name="connsiteX272" fmla="*/ 4156304 w 6095524"/>
              <a:gd name="connsiteY272" fmla="*/ 1202784 h 1410656"/>
              <a:gd name="connsiteX273" fmla="*/ 4175604 w 6095524"/>
              <a:gd name="connsiteY273" fmla="*/ 1198463 h 1410656"/>
              <a:gd name="connsiteX274" fmla="*/ 4222170 w 6095524"/>
              <a:gd name="connsiteY274" fmla="*/ 1182140 h 1410656"/>
              <a:gd name="connsiteX275" fmla="*/ 4247710 w 6095524"/>
              <a:gd name="connsiteY275" fmla="*/ 1166105 h 1410656"/>
              <a:gd name="connsiteX276" fmla="*/ 4305128 w 6095524"/>
              <a:gd name="connsiteY276" fmla="*/ 1150647 h 1410656"/>
              <a:gd name="connsiteX277" fmla="*/ 4344206 w 6095524"/>
              <a:gd name="connsiteY277" fmla="*/ 1136821 h 1410656"/>
              <a:gd name="connsiteX278" fmla="*/ 4385396 w 6095524"/>
              <a:gd name="connsiteY278" fmla="*/ 1113009 h 1410656"/>
              <a:gd name="connsiteX279" fmla="*/ 4391157 w 6095524"/>
              <a:gd name="connsiteY279" fmla="*/ 1109361 h 1410656"/>
              <a:gd name="connsiteX280" fmla="*/ 4404984 w 6095524"/>
              <a:gd name="connsiteY280" fmla="*/ 1093710 h 1410656"/>
              <a:gd name="connsiteX281" fmla="*/ 4425050 w 6095524"/>
              <a:gd name="connsiteY281" fmla="*/ 1039846 h 1410656"/>
              <a:gd name="connsiteX282" fmla="*/ 4430812 w 6095524"/>
              <a:gd name="connsiteY282" fmla="*/ 1028900 h 1410656"/>
              <a:gd name="connsiteX283" fmla="*/ 4483140 w 6095524"/>
              <a:gd name="connsiteY283" fmla="*/ 992030 h 1410656"/>
              <a:gd name="connsiteX284" fmla="*/ 4502535 w 6095524"/>
              <a:gd name="connsiteY284" fmla="*/ 995487 h 1410656"/>
              <a:gd name="connsiteX285" fmla="*/ 4523946 w 6095524"/>
              <a:gd name="connsiteY285" fmla="*/ 1007585 h 1410656"/>
              <a:gd name="connsiteX286" fmla="*/ 4570898 w 6095524"/>
              <a:gd name="connsiteY286" fmla="*/ 1010753 h 1410656"/>
              <a:gd name="connsiteX287" fmla="*/ 4588468 w 6095524"/>
              <a:gd name="connsiteY287" fmla="*/ 1004513 h 1410656"/>
              <a:gd name="connsiteX288" fmla="*/ 4619192 w 6095524"/>
              <a:gd name="connsiteY288" fmla="*/ 987710 h 1410656"/>
              <a:gd name="connsiteX289" fmla="*/ 4642908 w 6095524"/>
              <a:gd name="connsiteY289" fmla="*/ 961689 h 1410656"/>
              <a:gd name="connsiteX290" fmla="*/ 4677378 w 6095524"/>
              <a:gd name="connsiteY290" fmla="*/ 918674 h 1410656"/>
              <a:gd name="connsiteX291" fmla="*/ 4743532 w 6095524"/>
              <a:gd name="connsiteY291" fmla="*/ 902256 h 1410656"/>
              <a:gd name="connsiteX292" fmla="*/ 4768977 w 6095524"/>
              <a:gd name="connsiteY292" fmla="*/ 896783 h 1410656"/>
              <a:gd name="connsiteX293" fmla="*/ 4861536 w 6095524"/>
              <a:gd name="connsiteY293" fmla="*/ 873835 h 1410656"/>
              <a:gd name="connsiteX294" fmla="*/ 4869600 w 6095524"/>
              <a:gd name="connsiteY294" fmla="*/ 873067 h 1410656"/>
              <a:gd name="connsiteX295" fmla="*/ 4933738 w 6095524"/>
              <a:gd name="connsiteY295" fmla="*/ 846664 h 1410656"/>
              <a:gd name="connsiteX296" fmla="*/ 4949196 w 6095524"/>
              <a:gd name="connsiteY296" fmla="*/ 840134 h 1410656"/>
              <a:gd name="connsiteX297" fmla="*/ 4968112 w 6095524"/>
              <a:gd name="connsiteY297" fmla="*/ 823427 h 1410656"/>
              <a:gd name="connsiteX298" fmla="*/ 4985588 w 6095524"/>
              <a:gd name="connsiteY298" fmla="*/ 776284 h 1410656"/>
              <a:gd name="connsiteX299" fmla="*/ 5006038 w 6095524"/>
              <a:gd name="connsiteY299" fmla="*/ 754776 h 1410656"/>
              <a:gd name="connsiteX300" fmla="*/ 5020921 w 6095524"/>
              <a:gd name="connsiteY300" fmla="*/ 741718 h 1410656"/>
              <a:gd name="connsiteX301" fmla="*/ 5033978 w 6095524"/>
              <a:gd name="connsiteY301" fmla="*/ 721940 h 1410656"/>
              <a:gd name="connsiteX302" fmla="*/ 5047036 w 6095524"/>
              <a:gd name="connsiteY302" fmla="*/ 674604 h 1410656"/>
              <a:gd name="connsiteX303" fmla="*/ 5067104 w 6095524"/>
              <a:gd name="connsiteY303" fmla="*/ 632645 h 1410656"/>
              <a:gd name="connsiteX304" fmla="*/ 5103206 w 6095524"/>
              <a:gd name="connsiteY304" fmla="*/ 609410 h 1410656"/>
              <a:gd name="connsiteX305" fmla="*/ 5125577 w 6095524"/>
              <a:gd name="connsiteY305" fmla="*/ 597216 h 1410656"/>
              <a:gd name="connsiteX306" fmla="*/ 5214200 w 6095524"/>
              <a:gd name="connsiteY306" fmla="*/ 609506 h 1410656"/>
              <a:gd name="connsiteX307" fmla="*/ 5274688 w 6095524"/>
              <a:gd name="connsiteY307" fmla="*/ 621507 h 1410656"/>
              <a:gd name="connsiteX308" fmla="*/ 5294564 w 6095524"/>
              <a:gd name="connsiteY308" fmla="*/ 616899 h 1410656"/>
              <a:gd name="connsiteX309" fmla="*/ 5350732 w 6095524"/>
              <a:gd name="connsiteY309" fmla="*/ 577724 h 1410656"/>
              <a:gd name="connsiteX310" fmla="*/ 5406230 w 6095524"/>
              <a:gd name="connsiteY310" fmla="*/ 560250 h 1410656"/>
              <a:gd name="connsiteX311" fmla="*/ 5447996 w 6095524"/>
              <a:gd name="connsiteY311" fmla="*/ 555257 h 1410656"/>
              <a:gd name="connsiteX312" fmla="*/ 5483904 w 6095524"/>
              <a:gd name="connsiteY312" fmla="*/ 551417 h 1410656"/>
              <a:gd name="connsiteX313" fmla="*/ 5527016 w 6095524"/>
              <a:gd name="connsiteY313" fmla="*/ 540663 h 1410656"/>
              <a:gd name="connsiteX314" fmla="*/ 5551404 w 6095524"/>
              <a:gd name="connsiteY314" fmla="*/ 528949 h 1410656"/>
              <a:gd name="connsiteX315" fmla="*/ 5590194 w 6095524"/>
              <a:gd name="connsiteY315" fmla="*/ 512147 h 1410656"/>
              <a:gd name="connsiteX316" fmla="*/ 5629944 w 6095524"/>
              <a:gd name="connsiteY316" fmla="*/ 490351 h 1410656"/>
              <a:gd name="connsiteX317" fmla="*/ 5660477 w 6095524"/>
              <a:gd name="connsiteY317" fmla="*/ 459818 h 1410656"/>
              <a:gd name="connsiteX318" fmla="*/ 5676896 w 6095524"/>
              <a:gd name="connsiteY318" fmla="*/ 434086 h 1410656"/>
              <a:gd name="connsiteX319" fmla="*/ 5725000 w 6095524"/>
              <a:gd name="connsiteY319" fmla="*/ 397216 h 1410656"/>
              <a:gd name="connsiteX320" fmla="*/ 5768494 w 6095524"/>
              <a:gd name="connsiteY320" fmla="*/ 327701 h 1410656"/>
              <a:gd name="connsiteX321" fmla="*/ 5795763 w 6095524"/>
              <a:gd name="connsiteY321" fmla="*/ 298801 h 1410656"/>
              <a:gd name="connsiteX322" fmla="*/ 5811221 w 6095524"/>
              <a:gd name="connsiteY322" fmla="*/ 290639 h 1410656"/>
              <a:gd name="connsiteX323" fmla="*/ 5837528 w 6095524"/>
              <a:gd name="connsiteY323" fmla="*/ 270573 h 1410656"/>
              <a:gd name="connsiteX324" fmla="*/ 5853084 w 6095524"/>
              <a:gd name="connsiteY324" fmla="*/ 255690 h 1410656"/>
              <a:gd name="connsiteX325" fmla="*/ 5895618 w 6095524"/>
              <a:gd name="connsiteY325" fmla="*/ 200961 h 1410656"/>
              <a:gd name="connsiteX326" fmla="*/ 5908676 w 6095524"/>
              <a:gd name="connsiteY326" fmla="*/ 184735 h 1410656"/>
              <a:gd name="connsiteX327" fmla="*/ 5935657 w 6095524"/>
              <a:gd name="connsiteY327" fmla="*/ 156891 h 1410656"/>
              <a:gd name="connsiteX328" fmla="*/ 5947467 w 6095524"/>
              <a:gd name="connsiteY328" fmla="*/ 148441 h 1410656"/>
              <a:gd name="connsiteX329" fmla="*/ 5968302 w 6095524"/>
              <a:gd name="connsiteY329" fmla="*/ 125782 h 1410656"/>
              <a:gd name="connsiteX330" fmla="*/ 6017942 w 6095524"/>
              <a:gd name="connsiteY330" fmla="*/ 66348 h 1410656"/>
              <a:gd name="connsiteX331" fmla="*/ 6039258 w 6095524"/>
              <a:gd name="connsiteY331" fmla="*/ 33030 h 1410656"/>
              <a:gd name="connsiteX332" fmla="*/ 6081792 w 6095524"/>
              <a:gd name="connsiteY332" fmla="*/ 8451 h 1410656"/>
              <a:gd name="connsiteX333" fmla="*/ 6095524 w 6095524"/>
              <a:gd name="connsiteY333" fmla="*/ 0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Lst>
            <a:rect l="l" t="t" r="r" b="b"/>
            <a:pathLst>
              <a:path w="6095524" h="1410656">
                <a:moveTo>
                  <a:pt x="6095524" y="0"/>
                </a:moveTo>
                <a:lnTo>
                  <a:pt x="6095524" y="221634"/>
                </a:lnTo>
                <a:lnTo>
                  <a:pt x="6061052" y="237063"/>
                </a:lnTo>
                <a:cubicBezTo>
                  <a:pt x="6054332" y="239848"/>
                  <a:pt x="6046938" y="241384"/>
                  <a:pt x="6040890" y="245128"/>
                </a:cubicBezTo>
                <a:cubicBezTo>
                  <a:pt x="6013044" y="262219"/>
                  <a:pt x="5986064" y="280654"/>
                  <a:pt x="5957836" y="297073"/>
                </a:cubicBezTo>
                <a:cubicBezTo>
                  <a:pt x="5928744" y="314067"/>
                  <a:pt x="5902724" y="334134"/>
                  <a:pt x="5882656" y="361307"/>
                </a:cubicBezTo>
                <a:cubicBezTo>
                  <a:pt x="5864029" y="386559"/>
                  <a:pt x="5845978" y="412194"/>
                  <a:pt x="5827448" y="437542"/>
                </a:cubicBezTo>
                <a:cubicBezTo>
                  <a:pt x="5822743" y="443975"/>
                  <a:pt x="5818422" y="451561"/>
                  <a:pt x="5811989" y="455690"/>
                </a:cubicBezTo>
                <a:cubicBezTo>
                  <a:pt x="5798643" y="464331"/>
                  <a:pt x="5784048" y="471340"/>
                  <a:pt x="5769742" y="478445"/>
                </a:cubicBezTo>
                <a:cubicBezTo>
                  <a:pt x="5757452" y="484494"/>
                  <a:pt x="5744394" y="489006"/>
                  <a:pt x="5732393" y="495535"/>
                </a:cubicBezTo>
                <a:cubicBezTo>
                  <a:pt x="5722792" y="500721"/>
                  <a:pt x="5714246" y="507922"/>
                  <a:pt x="5705316" y="514451"/>
                </a:cubicBezTo>
                <a:cubicBezTo>
                  <a:pt x="5697539" y="520115"/>
                  <a:pt x="5688994" y="525012"/>
                  <a:pt x="5682465" y="531830"/>
                </a:cubicBezTo>
                <a:cubicBezTo>
                  <a:pt x="5666526" y="548344"/>
                  <a:pt x="5650491" y="564571"/>
                  <a:pt x="5630712" y="576765"/>
                </a:cubicBezTo>
                <a:cubicBezTo>
                  <a:pt x="5611221" y="588862"/>
                  <a:pt x="5592786" y="602401"/>
                  <a:pt x="5573392" y="614691"/>
                </a:cubicBezTo>
                <a:cubicBezTo>
                  <a:pt x="5554380" y="626693"/>
                  <a:pt x="5537194" y="639846"/>
                  <a:pt x="5527304" y="661162"/>
                </a:cubicBezTo>
                <a:cubicBezTo>
                  <a:pt x="5522888" y="670571"/>
                  <a:pt x="5516646" y="680845"/>
                  <a:pt x="5508293" y="686318"/>
                </a:cubicBezTo>
                <a:cubicBezTo>
                  <a:pt x="5496387" y="694095"/>
                  <a:pt x="5481313" y="696880"/>
                  <a:pt x="5468350" y="703505"/>
                </a:cubicBezTo>
                <a:cubicBezTo>
                  <a:pt x="5453084" y="711282"/>
                  <a:pt x="5435418" y="718003"/>
                  <a:pt x="5425048" y="730389"/>
                </a:cubicBezTo>
                <a:cubicBezTo>
                  <a:pt x="5415830" y="741431"/>
                  <a:pt x="5406517" y="750072"/>
                  <a:pt x="5394322" y="757081"/>
                </a:cubicBezTo>
                <a:cubicBezTo>
                  <a:pt x="5385778" y="761978"/>
                  <a:pt x="5379441" y="770907"/>
                  <a:pt x="5370608" y="774940"/>
                </a:cubicBezTo>
                <a:cubicBezTo>
                  <a:pt x="5358990" y="780317"/>
                  <a:pt x="5347276" y="784542"/>
                  <a:pt x="5337098" y="792895"/>
                </a:cubicBezTo>
                <a:cubicBezTo>
                  <a:pt x="5326536" y="801536"/>
                  <a:pt x="5314535" y="808353"/>
                  <a:pt x="5303493" y="816419"/>
                </a:cubicBezTo>
                <a:cubicBezTo>
                  <a:pt x="5297636" y="820739"/>
                  <a:pt x="5292835" y="826404"/>
                  <a:pt x="5287171" y="830917"/>
                </a:cubicBezTo>
                <a:cubicBezTo>
                  <a:pt x="5276801" y="839174"/>
                  <a:pt x="5266239" y="847239"/>
                  <a:pt x="5255581" y="855016"/>
                </a:cubicBezTo>
                <a:cubicBezTo>
                  <a:pt x="5244924" y="862794"/>
                  <a:pt x="5234746" y="871819"/>
                  <a:pt x="5223032" y="877484"/>
                </a:cubicBezTo>
                <a:cubicBezTo>
                  <a:pt x="5203062" y="887086"/>
                  <a:pt x="5181266" y="892847"/>
                  <a:pt x="5161870" y="903216"/>
                </a:cubicBezTo>
                <a:cubicBezTo>
                  <a:pt x="5142188" y="913777"/>
                  <a:pt x="5123656" y="927028"/>
                  <a:pt x="5106182" y="941046"/>
                </a:cubicBezTo>
                <a:cubicBezTo>
                  <a:pt x="5092356" y="952088"/>
                  <a:pt x="5079394" y="963034"/>
                  <a:pt x="5062014" y="968698"/>
                </a:cubicBezTo>
                <a:cubicBezTo>
                  <a:pt x="5052317" y="971867"/>
                  <a:pt x="5042140" y="978780"/>
                  <a:pt x="5036282" y="986846"/>
                </a:cubicBezTo>
                <a:cubicBezTo>
                  <a:pt x="5023608" y="1004416"/>
                  <a:pt x="5007382" y="1016802"/>
                  <a:pt x="4989043" y="1027364"/>
                </a:cubicBezTo>
                <a:cubicBezTo>
                  <a:pt x="4964559" y="1041574"/>
                  <a:pt x="4940363" y="1056072"/>
                  <a:pt x="4915783" y="1069994"/>
                </a:cubicBezTo>
                <a:cubicBezTo>
                  <a:pt x="4901286" y="1078252"/>
                  <a:pt x="4886884" y="1086989"/>
                  <a:pt x="4871520" y="1093038"/>
                </a:cubicBezTo>
                <a:cubicBezTo>
                  <a:pt x="4840124" y="1105520"/>
                  <a:pt x="4807959" y="1116177"/>
                  <a:pt x="4776274" y="1127796"/>
                </a:cubicBezTo>
                <a:cubicBezTo>
                  <a:pt x="4765904" y="1131540"/>
                  <a:pt x="4756110" y="1136917"/>
                  <a:pt x="4745548" y="1140182"/>
                </a:cubicBezTo>
                <a:cubicBezTo>
                  <a:pt x="4734122" y="1143734"/>
                  <a:pt x="4721834" y="1144790"/>
                  <a:pt x="4710408" y="1148343"/>
                </a:cubicBezTo>
                <a:cubicBezTo>
                  <a:pt x="4691396" y="1154199"/>
                  <a:pt x="4672961" y="1161689"/>
                  <a:pt x="4653950" y="1167642"/>
                </a:cubicBezTo>
                <a:cubicBezTo>
                  <a:pt x="4617272" y="1179068"/>
                  <a:pt x="4580498" y="1190014"/>
                  <a:pt x="4543725" y="1200863"/>
                </a:cubicBezTo>
                <a:cubicBezTo>
                  <a:pt x="4535852" y="1203168"/>
                  <a:pt x="4527306" y="1203456"/>
                  <a:pt x="4519530" y="1205952"/>
                </a:cubicBezTo>
                <a:cubicBezTo>
                  <a:pt x="4498886" y="1212673"/>
                  <a:pt x="4478338" y="1219970"/>
                  <a:pt x="4457887" y="1227363"/>
                </a:cubicBezTo>
                <a:cubicBezTo>
                  <a:pt x="4445502" y="1231876"/>
                  <a:pt x="4433403" y="1237445"/>
                  <a:pt x="4420922" y="1241765"/>
                </a:cubicBezTo>
                <a:cubicBezTo>
                  <a:pt x="4410936" y="1245222"/>
                  <a:pt x="4400662" y="1247910"/>
                  <a:pt x="4390292" y="1250023"/>
                </a:cubicBezTo>
                <a:cubicBezTo>
                  <a:pt x="4381363" y="1251848"/>
                  <a:pt x="4372050" y="1251655"/>
                  <a:pt x="4363216" y="1253864"/>
                </a:cubicBezTo>
                <a:cubicBezTo>
                  <a:pt x="4339308" y="1259816"/>
                  <a:pt x="4315689" y="1266538"/>
                  <a:pt x="4291973" y="1272874"/>
                </a:cubicBezTo>
                <a:cubicBezTo>
                  <a:pt x="4282468" y="1275371"/>
                  <a:pt x="4272770" y="1277196"/>
                  <a:pt x="4263552" y="1280364"/>
                </a:cubicBezTo>
                <a:cubicBezTo>
                  <a:pt x="4238876" y="1288717"/>
                  <a:pt x="4214585" y="1298222"/>
                  <a:pt x="4189813" y="1306096"/>
                </a:cubicBezTo>
                <a:cubicBezTo>
                  <a:pt x="4169266" y="1312625"/>
                  <a:pt x="4148142" y="1317329"/>
                  <a:pt x="4127306" y="1323090"/>
                </a:cubicBezTo>
                <a:cubicBezTo>
                  <a:pt x="4118473" y="1325587"/>
                  <a:pt x="4110024" y="1329140"/>
                  <a:pt x="4101192" y="1331251"/>
                </a:cubicBezTo>
                <a:cubicBezTo>
                  <a:pt x="4081412" y="1336053"/>
                  <a:pt x="4061345" y="1340085"/>
                  <a:pt x="4041470" y="1344886"/>
                </a:cubicBezTo>
                <a:cubicBezTo>
                  <a:pt x="4030139" y="1347670"/>
                  <a:pt x="4019194" y="1352663"/>
                  <a:pt x="4007672" y="1354488"/>
                </a:cubicBezTo>
                <a:cubicBezTo>
                  <a:pt x="3980308" y="1358808"/>
                  <a:pt x="3952752" y="1361880"/>
                  <a:pt x="3925195" y="1365337"/>
                </a:cubicBezTo>
                <a:cubicBezTo>
                  <a:pt x="3896776" y="1368889"/>
                  <a:pt x="3868451" y="1372634"/>
                  <a:pt x="3840029" y="1375802"/>
                </a:cubicBezTo>
                <a:cubicBezTo>
                  <a:pt x="3824475" y="1377435"/>
                  <a:pt x="3808824" y="1377723"/>
                  <a:pt x="3793270" y="1379259"/>
                </a:cubicBezTo>
                <a:cubicBezTo>
                  <a:pt x="3779636" y="1380604"/>
                  <a:pt x="3766098" y="1383100"/>
                  <a:pt x="3752464" y="1384733"/>
                </a:cubicBezTo>
                <a:cubicBezTo>
                  <a:pt x="3740654" y="1386076"/>
                  <a:pt x="3728748" y="1386844"/>
                  <a:pt x="3716938" y="1388189"/>
                </a:cubicBezTo>
                <a:cubicBezTo>
                  <a:pt x="3698024" y="1390397"/>
                  <a:pt x="3679204" y="1392894"/>
                  <a:pt x="3660386" y="1395198"/>
                </a:cubicBezTo>
                <a:cubicBezTo>
                  <a:pt x="3652513" y="1396062"/>
                  <a:pt x="3644255" y="1398462"/>
                  <a:pt x="3636862" y="1397023"/>
                </a:cubicBezTo>
                <a:cubicBezTo>
                  <a:pt x="3618235" y="1393373"/>
                  <a:pt x="3599896" y="1394430"/>
                  <a:pt x="3581365" y="1396926"/>
                </a:cubicBezTo>
                <a:cubicBezTo>
                  <a:pt x="3575028" y="1397791"/>
                  <a:pt x="3568211" y="1397598"/>
                  <a:pt x="3562066" y="1395966"/>
                </a:cubicBezTo>
                <a:cubicBezTo>
                  <a:pt x="3549488" y="1392701"/>
                  <a:pt x="3537294" y="1388092"/>
                  <a:pt x="3524908" y="1384060"/>
                </a:cubicBezTo>
                <a:cubicBezTo>
                  <a:pt x="3523563" y="1383580"/>
                  <a:pt x="3521931" y="1383484"/>
                  <a:pt x="3520492" y="1383196"/>
                </a:cubicBezTo>
                <a:cubicBezTo>
                  <a:pt x="3512330" y="1381563"/>
                  <a:pt x="3504266" y="1379931"/>
                  <a:pt x="3496103" y="1378491"/>
                </a:cubicBezTo>
                <a:cubicBezTo>
                  <a:pt x="3491687" y="1377723"/>
                  <a:pt x="3487174" y="1377627"/>
                  <a:pt x="3482757" y="1376955"/>
                </a:cubicBezTo>
                <a:cubicBezTo>
                  <a:pt x="3465667" y="1374266"/>
                  <a:pt x="3446848" y="1378779"/>
                  <a:pt x="3432061" y="1367162"/>
                </a:cubicBezTo>
                <a:cubicBezTo>
                  <a:pt x="3422460" y="1359672"/>
                  <a:pt x="3413146" y="1361401"/>
                  <a:pt x="3402873" y="1362553"/>
                </a:cubicBezTo>
                <a:cubicBezTo>
                  <a:pt x="3395096" y="1363417"/>
                  <a:pt x="3387126" y="1363128"/>
                  <a:pt x="3379253" y="1363225"/>
                </a:cubicBezTo>
                <a:cubicBezTo>
                  <a:pt x="3365427" y="1363512"/>
                  <a:pt x="3351601" y="1363609"/>
                  <a:pt x="3337774" y="1364089"/>
                </a:cubicBezTo>
                <a:cubicBezTo>
                  <a:pt x="3333357" y="1364281"/>
                  <a:pt x="3328846" y="1366682"/>
                  <a:pt x="3324524" y="1366298"/>
                </a:cubicBezTo>
                <a:cubicBezTo>
                  <a:pt x="3304553" y="1364473"/>
                  <a:pt x="3284582" y="1361592"/>
                  <a:pt x="3264610" y="1359960"/>
                </a:cubicBezTo>
                <a:cubicBezTo>
                  <a:pt x="3253281" y="1359001"/>
                  <a:pt x="3241663" y="1360824"/>
                  <a:pt x="3230429" y="1359480"/>
                </a:cubicBezTo>
                <a:cubicBezTo>
                  <a:pt x="3217468" y="1357944"/>
                  <a:pt x="3204794" y="1354008"/>
                  <a:pt x="3191927" y="1351607"/>
                </a:cubicBezTo>
                <a:cubicBezTo>
                  <a:pt x="3188375" y="1350935"/>
                  <a:pt x="3184438" y="1351799"/>
                  <a:pt x="3180694" y="1351991"/>
                </a:cubicBezTo>
                <a:cubicBezTo>
                  <a:pt x="3176469" y="1352183"/>
                  <a:pt x="3172340" y="1352567"/>
                  <a:pt x="3168116" y="1352663"/>
                </a:cubicBezTo>
                <a:cubicBezTo>
                  <a:pt x="3155249" y="1352856"/>
                  <a:pt x="3142384" y="1352567"/>
                  <a:pt x="3129517" y="1353240"/>
                </a:cubicBezTo>
                <a:cubicBezTo>
                  <a:pt x="3121644" y="1353624"/>
                  <a:pt x="3113388" y="1357560"/>
                  <a:pt x="3106089" y="1356120"/>
                </a:cubicBezTo>
                <a:cubicBezTo>
                  <a:pt x="3091208" y="1353335"/>
                  <a:pt x="3076325" y="1359576"/>
                  <a:pt x="3061444" y="1354392"/>
                </a:cubicBezTo>
                <a:cubicBezTo>
                  <a:pt x="3056834" y="1352856"/>
                  <a:pt x="3050497" y="1356696"/>
                  <a:pt x="3044928" y="1356888"/>
                </a:cubicBezTo>
                <a:cubicBezTo>
                  <a:pt x="3031006" y="1357368"/>
                  <a:pt x="3017084" y="1357272"/>
                  <a:pt x="3003162" y="1357176"/>
                </a:cubicBezTo>
                <a:cubicBezTo>
                  <a:pt x="2990680" y="1357080"/>
                  <a:pt x="2977717" y="1358424"/>
                  <a:pt x="2965716" y="1355736"/>
                </a:cubicBezTo>
                <a:cubicBezTo>
                  <a:pt x="2953137" y="1352856"/>
                  <a:pt x="2941808" y="1353240"/>
                  <a:pt x="2929614" y="1356504"/>
                </a:cubicBezTo>
                <a:cubicBezTo>
                  <a:pt x="2921260" y="1358712"/>
                  <a:pt x="2912427" y="1359001"/>
                  <a:pt x="2903786" y="1359672"/>
                </a:cubicBezTo>
                <a:cubicBezTo>
                  <a:pt x="2894473" y="1360440"/>
                  <a:pt x="2884199" y="1358424"/>
                  <a:pt x="2875750" y="1361592"/>
                </a:cubicBezTo>
                <a:cubicBezTo>
                  <a:pt x="2850593" y="1371002"/>
                  <a:pt x="2824765" y="1373018"/>
                  <a:pt x="2798458" y="1373018"/>
                </a:cubicBezTo>
                <a:cubicBezTo>
                  <a:pt x="2793656" y="1373018"/>
                  <a:pt x="2788759" y="1371675"/>
                  <a:pt x="2784152" y="1370234"/>
                </a:cubicBezTo>
                <a:cubicBezTo>
                  <a:pt x="2757266" y="1361592"/>
                  <a:pt x="2730286" y="1362360"/>
                  <a:pt x="2702922" y="1367641"/>
                </a:cubicBezTo>
                <a:cubicBezTo>
                  <a:pt x="2697257" y="1368794"/>
                  <a:pt x="2690921" y="1368986"/>
                  <a:pt x="2685256" y="1367834"/>
                </a:cubicBezTo>
                <a:cubicBezTo>
                  <a:pt x="2669317" y="1364473"/>
                  <a:pt x="2653858" y="1358904"/>
                  <a:pt x="2637824" y="1356504"/>
                </a:cubicBezTo>
                <a:cubicBezTo>
                  <a:pt x="2611324" y="1352567"/>
                  <a:pt x="2588377" y="1365817"/>
                  <a:pt x="2564661" y="1374459"/>
                </a:cubicBezTo>
                <a:cubicBezTo>
                  <a:pt x="2542097" y="1382620"/>
                  <a:pt x="2522894" y="1401055"/>
                  <a:pt x="2496201" y="1396926"/>
                </a:cubicBezTo>
                <a:cubicBezTo>
                  <a:pt x="2493514" y="1396542"/>
                  <a:pt x="2490537" y="1399134"/>
                  <a:pt x="2487560" y="1399807"/>
                </a:cubicBezTo>
                <a:cubicBezTo>
                  <a:pt x="2479399" y="1401631"/>
                  <a:pt x="2471238" y="1403839"/>
                  <a:pt x="2462980" y="1404704"/>
                </a:cubicBezTo>
                <a:cubicBezTo>
                  <a:pt x="2452899" y="1405856"/>
                  <a:pt x="2442625" y="1405472"/>
                  <a:pt x="2432544" y="1406432"/>
                </a:cubicBezTo>
                <a:cubicBezTo>
                  <a:pt x="2419581" y="1407584"/>
                  <a:pt x="2406812" y="1410656"/>
                  <a:pt x="2393945" y="1410656"/>
                </a:cubicBezTo>
                <a:cubicBezTo>
                  <a:pt x="2383575" y="1410656"/>
                  <a:pt x="2373302" y="1407104"/>
                  <a:pt x="2363029" y="1405375"/>
                </a:cubicBezTo>
                <a:cubicBezTo>
                  <a:pt x="2348530" y="1402975"/>
                  <a:pt x="2332591" y="1403647"/>
                  <a:pt x="2319821" y="1397502"/>
                </a:cubicBezTo>
                <a:cubicBezTo>
                  <a:pt x="2306188" y="1390973"/>
                  <a:pt x="2293225" y="1387997"/>
                  <a:pt x="2279111" y="1390013"/>
                </a:cubicBezTo>
                <a:cubicBezTo>
                  <a:pt x="2274406" y="1390685"/>
                  <a:pt x="2268357" y="1394718"/>
                  <a:pt x="2266245" y="1398846"/>
                </a:cubicBezTo>
                <a:cubicBezTo>
                  <a:pt x="2261540" y="1408064"/>
                  <a:pt x="2255108" y="1409697"/>
                  <a:pt x="2246370" y="1406527"/>
                </a:cubicBezTo>
                <a:cubicBezTo>
                  <a:pt x="2238785" y="1403839"/>
                  <a:pt x="2229471" y="1402495"/>
                  <a:pt x="2224287" y="1397310"/>
                </a:cubicBezTo>
                <a:cubicBezTo>
                  <a:pt x="2209596" y="1382620"/>
                  <a:pt x="2190873" y="1382140"/>
                  <a:pt x="2172630" y="1378204"/>
                </a:cubicBezTo>
                <a:cubicBezTo>
                  <a:pt x="2161494" y="1375802"/>
                  <a:pt x="2151123" y="1375707"/>
                  <a:pt x="2139985" y="1377339"/>
                </a:cubicBezTo>
                <a:cubicBezTo>
                  <a:pt x="2115790" y="1380988"/>
                  <a:pt x="2092266" y="1375802"/>
                  <a:pt x="2069030" y="1369178"/>
                </a:cubicBezTo>
                <a:cubicBezTo>
                  <a:pt x="2053667" y="1364761"/>
                  <a:pt x="2037921" y="1362073"/>
                  <a:pt x="2022655" y="1357560"/>
                </a:cubicBezTo>
                <a:cubicBezTo>
                  <a:pt x="2011229" y="1354104"/>
                  <a:pt x="1999804" y="1349975"/>
                  <a:pt x="1989339" y="1344406"/>
                </a:cubicBezTo>
                <a:cubicBezTo>
                  <a:pt x="1974167" y="1336244"/>
                  <a:pt x="1960918" y="1323954"/>
                  <a:pt x="1941618" y="1327219"/>
                </a:cubicBezTo>
                <a:cubicBezTo>
                  <a:pt x="1924623" y="1330099"/>
                  <a:pt x="1909262" y="1324051"/>
                  <a:pt x="1893707" y="1318290"/>
                </a:cubicBezTo>
                <a:cubicBezTo>
                  <a:pt x="1882281" y="1314065"/>
                  <a:pt x="1870857" y="1309744"/>
                  <a:pt x="1859045" y="1307056"/>
                </a:cubicBezTo>
                <a:cubicBezTo>
                  <a:pt x="1845027" y="1303887"/>
                  <a:pt x="1829184" y="1305232"/>
                  <a:pt x="1816702" y="1299374"/>
                </a:cubicBezTo>
                <a:cubicBezTo>
                  <a:pt x="1803644" y="1293229"/>
                  <a:pt x="1792795" y="1297358"/>
                  <a:pt x="1781177" y="1299087"/>
                </a:cubicBezTo>
                <a:cubicBezTo>
                  <a:pt x="1762646" y="1301775"/>
                  <a:pt x="1744210" y="1306768"/>
                  <a:pt x="1725488" y="1300431"/>
                </a:cubicBezTo>
                <a:cubicBezTo>
                  <a:pt x="1702733" y="1292750"/>
                  <a:pt x="1680169" y="1284493"/>
                  <a:pt x="1657318" y="1277196"/>
                </a:cubicBezTo>
                <a:cubicBezTo>
                  <a:pt x="1648483" y="1274410"/>
                  <a:pt x="1638980" y="1273258"/>
                  <a:pt x="1629761" y="1272010"/>
                </a:cubicBezTo>
                <a:cubicBezTo>
                  <a:pt x="1621025" y="1270954"/>
                  <a:pt x="1610559" y="1273642"/>
                  <a:pt x="1603837" y="1269610"/>
                </a:cubicBezTo>
                <a:cubicBezTo>
                  <a:pt x="1586554" y="1259241"/>
                  <a:pt x="1568792" y="1254152"/>
                  <a:pt x="1548820" y="1254152"/>
                </a:cubicBezTo>
                <a:cubicBezTo>
                  <a:pt x="1541330" y="1254152"/>
                  <a:pt x="1534033" y="1249831"/>
                  <a:pt x="1526449" y="1249062"/>
                </a:cubicBezTo>
                <a:cubicBezTo>
                  <a:pt x="1516078" y="1248103"/>
                  <a:pt x="1504172" y="1245510"/>
                  <a:pt x="1495147" y="1249159"/>
                </a:cubicBezTo>
                <a:cubicBezTo>
                  <a:pt x="1473928" y="1257800"/>
                  <a:pt x="1456742" y="1250599"/>
                  <a:pt x="1438211" y="1242054"/>
                </a:cubicBezTo>
                <a:cubicBezTo>
                  <a:pt x="1419967" y="1233604"/>
                  <a:pt x="1400764" y="1226884"/>
                  <a:pt x="1381370" y="1221314"/>
                </a:cubicBezTo>
                <a:cubicBezTo>
                  <a:pt x="1374073" y="1219298"/>
                  <a:pt x="1365336" y="1222659"/>
                  <a:pt x="1357270" y="1223330"/>
                </a:cubicBezTo>
                <a:cubicBezTo>
                  <a:pt x="1354389" y="1223523"/>
                  <a:pt x="1351220" y="1223811"/>
                  <a:pt x="1348629" y="1222851"/>
                </a:cubicBezTo>
                <a:cubicBezTo>
                  <a:pt x="1323569" y="1213633"/>
                  <a:pt x="1298124" y="1206624"/>
                  <a:pt x="1270953" y="1211424"/>
                </a:cubicBezTo>
                <a:cubicBezTo>
                  <a:pt x="1268457" y="1211905"/>
                  <a:pt x="1265672" y="1210849"/>
                  <a:pt x="1263175" y="1210177"/>
                </a:cubicBezTo>
                <a:cubicBezTo>
                  <a:pt x="1250981" y="1206720"/>
                  <a:pt x="1239075" y="1201247"/>
                  <a:pt x="1226690" y="1199999"/>
                </a:cubicBezTo>
                <a:cubicBezTo>
                  <a:pt x="1196157" y="1196927"/>
                  <a:pt x="1165433" y="1195678"/>
                  <a:pt x="1134706" y="1193662"/>
                </a:cubicBezTo>
                <a:cubicBezTo>
                  <a:pt x="1132786" y="1193566"/>
                  <a:pt x="1130770" y="1193566"/>
                  <a:pt x="1129042" y="1192894"/>
                </a:cubicBezTo>
                <a:cubicBezTo>
                  <a:pt x="1117712" y="1188765"/>
                  <a:pt x="1107823" y="1190110"/>
                  <a:pt x="1098220" y="1197982"/>
                </a:cubicBezTo>
                <a:cubicBezTo>
                  <a:pt x="1093996" y="1201439"/>
                  <a:pt x="1088235" y="1203263"/>
                  <a:pt x="1082955" y="1205184"/>
                </a:cubicBezTo>
                <a:cubicBezTo>
                  <a:pt x="1075177" y="1208065"/>
                  <a:pt x="1067208" y="1210849"/>
                  <a:pt x="1059143" y="1212673"/>
                </a:cubicBezTo>
                <a:cubicBezTo>
                  <a:pt x="1051173" y="1214401"/>
                  <a:pt x="1042628" y="1216801"/>
                  <a:pt x="1034947" y="1215458"/>
                </a:cubicBezTo>
                <a:cubicBezTo>
                  <a:pt x="1021121" y="1213057"/>
                  <a:pt x="1007966" y="1207681"/>
                  <a:pt x="994332" y="1204127"/>
                </a:cubicBezTo>
                <a:cubicBezTo>
                  <a:pt x="989628" y="1202879"/>
                  <a:pt x="984442" y="1203072"/>
                  <a:pt x="979546" y="1202975"/>
                </a:cubicBezTo>
                <a:cubicBezTo>
                  <a:pt x="968312" y="1202688"/>
                  <a:pt x="956790" y="1205472"/>
                  <a:pt x="946613" y="1197503"/>
                </a:cubicBezTo>
                <a:cubicBezTo>
                  <a:pt x="937204" y="1190014"/>
                  <a:pt x="927697" y="1192221"/>
                  <a:pt x="917808" y="1197887"/>
                </a:cubicBezTo>
                <a:cubicBezTo>
                  <a:pt x="910703" y="1201920"/>
                  <a:pt x="902639" y="1205088"/>
                  <a:pt x="894669" y="1206624"/>
                </a:cubicBezTo>
                <a:cubicBezTo>
                  <a:pt x="883723" y="1208736"/>
                  <a:pt x="872873" y="1209601"/>
                  <a:pt x="861063" y="1208352"/>
                </a:cubicBezTo>
                <a:cubicBezTo>
                  <a:pt x="852710" y="1207488"/>
                  <a:pt x="845892" y="1207104"/>
                  <a:pt x="839363" y="1202015"/>
                </a:cubicBezTo>
                <a:cubicBezTo>
                  <a:pt x="838308" y="1201247"/>
                  <a:pt x="836388" y="1201055"/>
                  <a:pt x="834947" y="1201152"/>
                </a:cubicBezTo>
                <a:cubicBezTo>
                  <a:pt x="816032" y="1202784"/>
                  <a:pt x="797309" y="1201920"/>
                  <a:pt x="778202" y="1200767"/>
                </a:cubicBezTo>
                <a:cubicBezTo>
                  <a:pt x="753911" y="1199231"/>
                  <a:pt x="728370" y="1203743"/>
                  <a:pt x="707343" y="1219874"/>
                </a:cubicBezTo>
                <a:cubicBezTo>
                  <a:pt x="704271" y="1222275"/>
                  <a:pt x="699662" y="1223330"/>
                  <a:pt x="695629" y="1223907"/>
                </a:cubicBezTo>
                <a:cubicBezTo>
                  <a:pt x="676618" y="1226403"/>
                  <a:pt x="657511" y="1228132"/>
                  <a:pt x="638500" y="1230916"/>
                </a:cubicBezTo>
                <a:cubicBezTo>
                  <a:pt x="628130" y="1232452"/>
                  <a:pt x="617280" y="1233797"/>
                  <a:pt x="607872" y="1238021"/>
                </a:cubicBezTo>
                <a:cubicBezTo>
                  <a:pt x="598655" y="1242149"/>
                  <a:pt x="591260" y="1247046"/>
                  <a:pt x="585788" y="1238405"/>
                </a:cubicBezTo>
                <a:cubicBezTo>
                  <a:pt x="575995" y="1243014"/>
                  <a:pt x="567448" y="1246855"/>
                  <a:pt x="559097" y="1250983"/>
                </a:cubicBezTo>
                <a:cubicBezTo>
                  <a:pt x="556023" y="1252519"/>
                  <a:pt x="553431" y="1255016"/>
                  <a:pt x="550358" y="1256456"/>
                </a:cubicBezTo>
                <a:cubicBezTo>
                  <a:pt x="547093" y="1257993"/>
                  <a:pt x="543445" y="1258952"/>
                  <a:pt x="539893" y="1259720"/>
                </a:cubicBezTo>
                <a:cubicBezTo>
                  <a:pt x="524050" y="1263177"/>
                  <a:pt x="508207" y="1266345"/>
                  <a:pt x="492462" y="1270090"/>
                </a:cubicBezTo>
                <a:cubicBezTo>
                  <a:pt x="489388" y="1270858"/>
                  <a:pt x="486796" y="1273931"/>
                  <a:pt x="484011" y="1275947"/>
                </a:cubicBezTo>
                <a:cubicBezTo>
                  <a:pt x="482187" y="1277291"/>
                  <a:pt x="480363" y="1279307"/>
                  <a:pt x="478346" y="1279596"/>
                </a:cubicBezTo>
                <a:cubicBezTo>
                  <a:pt x="462984" y="1281900"/>
                  <a:pt x="447718" y="1284589"/>
                  <a:pt x="432260" y="1285741"/>
                </a:cubicBezTo>
                <a:cubicBezTo>
                  <a:pt x="419298" y="1286700"/>
                  <a:pt x="406815" y="1286413"/>
                  <a:pt x="403455" y="1303119"/>
                </a:cubicBezTo>
                <a:cubicBezTo>
                  <a:pt x="402879" y="1306000"/>
                  <a:pt x="398750" y="1309073"/>
                  <a:pt x="395583" y="1310512"/>
                </a:cubicBezTo>
                <a:cubicBezTo>
                  <a:pt x="386557" y="1314641"/>
                  <a:pt x="376954" y="1317425"/>
                  <a:pt x="368025" y="1321650"/>
                </a:cubicBezTo>
                <a:cubicBezTo>
                  <a:pt x="338741" y="1335764"/>
                  <a:pt x="308113" y="1344694"/>
                  <a:pt x="275371" y="1343062"/>
                </a:cubicBezTo>
                <a:cubicBezTo>
                  <a:pt x="265194" y="1342582"/>
                  <a:pt x="255304" y="1337396"/>
                  <a:pt x="248871" y="1335476"/>
                </a:cubicBezTo>
                <a:cubicBezTo>
                  <a:pt x="230341" y="1343062"/>
                  <a:pt x="214786" y="1350359"/>
                  <a:pt x="198559" y="1355831"/>
                </a:cubicBezTo>
                <a:cubicBezTo>
                  <a:pt x="184253" y="1360728"/>
                  <a:pt x="169274" y="1363801"/>
                  <a:pt x="154583" y="1367353"/>
                </a:cubicBezTo>
                <a:cubicBezTo>
                  <a:pt x="149206" y="1368698"/>
                  <a:pt x="143734" y="1369466"/>
                  <a:pt x="138261" y="1370138"/>
                </a:cubicBezTo>
                <a:cubicBezTo>
                  <a:pt x="121171" y="1372250"/>
                  <a:pt x="103312" y="1367162"/>
                  <a:pt x="86606" y="1375227"/>
                </a:cubicBezTo>
                <a:cubicBezTo>
                  <a:pt x="77868" y="1379452"/>
                  <a:pt x="69226" y="1384540"/>
                  <a:pt x="60009" y="1386749"/>
                </a:cubicBezTo>
                <a:cubicBezTo>
                  <a:pt x="50120" y="1389149"/>
                  <a:pt x="40446" y="1392894"/>
                  <a:pt x="30568" y="1395570"/>
                </a:cubicBezTo>
                <a:lnTo>
                  <a:pt x="0" y="1397975"/>
                </a:lnTo>
                <a:lnTo>
                  <a:pt x="0" y="1041395"/>
                </a:lnTo>
                <a:lnTo>
                  <a:pt x="17282" y="1043014"/>
                </a:lnTo>
                <a:cubicBezTo>
                  <a:pt x="26692" y="1044358"/>
                  <a:pt x="35813" y="1048967"/>
                  <a:pt x="45030" y="1049159"/>
                </a:cubicBezTo>
                <a:cubicBezTo>
                  <a:pt x="59529" y="1049448"/>
                  <a:pt x="72395" y="1051271"/>
                  <a:pt x="85356" y="1059145"/>
                </a:cubicBezTo>
                <a:cubicBezTo>
                  <a:pt x="104944" y="1070955"/>
                  <a:pt x="121074" y="1065962"/>
                  <a:pt x="133077" y="1047815"/>
                </a:cubicBezTo>
                <a:cubicBezTo>
                  <a:pt x="134325" y="1045991"/>
                  <a:pt x="135957" y="1043590"/>
                  <a:pt x="137877" y="1043110"/>
                </a:cubicBezTo>
                <a:cubicBezTo>
                  <a:pt x="154872" y="1038885"/>
                  <a:pt x="172347" y="1030820"/>
                  <a:pt x="189053" y="1031877"/>
                </a:cubicBezTo>
                <a:cubicBezTo>
                  <a:pt x="218530" y="1033797"/>
                  <a:pt x="246278" y="1031493"/>
                  <a:pt x="273066" y="1019010"/>
                </a:cubicBezTo>
                <a:cubicBezTo>
                  <a:pt x="274698" y="1018242"/>
                  <a:pt x="277195" y="1017474"/>
                  <a:pt x="278539" y="1018146"/>
                </a:cubicBezTo>
                <a:cubicBezTo>
                  <a:pt x="294670" y="1026500"/>
                  <a:pt x="312336" y="1033125"/>
                  <a:pt x="326355" y="1044358"/>
                </a:cubicBezTo>
                <a:cubicBezTo>
                  <a:pt x="339701" y="1055016"/>
                  <a:pt x="355832" y="1055112"/>
                  <a:pt x="364761" y="1040710"/>
                </a:cubicBezTo>
                <a:cubicBezTo>
                  <a:pt x="369177" y="1033604"/>
                  <a:pt x="375322" y="1025348"/>
                  <a:pt x="382619" y="1022562"/>
                </a:cubicBezTo>
                <a:cubicBezTo>
                  <a:pt x="399134" y="1016226"/>
                  <a:pt x="416802" y="1012961"/>
                  <a:pt x="433988" y="1008256"/>
                </a:cubicBezTo>
                <a:cubicBezTo>
                  <a:pt x="455208" y="1002495"/>
                  <a:pt x="476139" y="1002495"/>
                  <a:pt x="497262" y="1009697"/>
                </a:cubicBezTo>
                <a:cubicBezTo>
                  <a:pt x="512145" y="1014785"/>
                  <a:pt x="527315" y="1014785"/>
                  <a:pt x="542101" y="1007872"/>
                </a:cubicBezTo>
                <a:cubicBezTo>
                  <a:pt x="550070" y="1004128"/>
                  <a:pt x="558232" y="1000288"/>
                  <a:pt x="566681" y="998175"/>
                </a:cubicBezTo>
                <a:cubicBezTo>
                  <a:pt x="572154" y="996830"/>
                  <a:pt x="578490" y="998079"/>
                  <a:pt x="584251" y="999136"/>
                </a:cubicBezTo>
                <a:cubicBezTo>
                  <a:pt x="595389" y="1001248"/>
                  <a:pt x="606911" y="1007681"/>
                  <a:pt x="617280" y="1006049"/>
                </a:cubicBezTo>
                <a:cubicBezTo>
                  <a:pt x="653095" y="1000288"/>
                  <a:pt x="686892" y="1013826"/>
                  <a:pt x="721842" y="1014210"/>
                </a:cubicBezTo>
                <a:cubicBezTo>
                  <a:pt x="737684" y="1014401"/>
                  <a:pt x="753335" y="1017474"/>
                  <a:pt x="764472" y="1001440"/>
                </a:cubicBezTo>
                <a:cubicBezTo>
                  <a:pt x="765912" y="999327"/>
                  <a:pt x="772922" y="1000479"/>
                  <a:pt x="777242" y="1001152"/>
                </a:cubicBezTo>
                <a:cubicBezTo>
                  <a:pt x="786844" y="1002592"/>
                  <a:pt x="796350" y="1006240"/>
                  <a:pt x="805854" y="1006145"/>
                </a:cubicBezTo>
                <a:cubicBezTo>
                  <a:pt x="825538" y="1006049"/>
                  <a:pt x="845317" y="1004513"/>
                  <a:pt x="864904" y="1002784"/>
                </a:cubicBezTo>
                <a:cubicBezTo>
                  <a:pt x="872297" y="1002111"/>
                  <a:pt x="879402" y="999520"/>
                  <a:pt x="886700" y="997695"/>
                </a:cubicBezTo>
                <a:cubicBezTo>
                  <a:pt x="890732" y="996639"/>
                  <a:pt x="895053" y="993855"/>
                  <a:pt x="898797" y="994430"/>
                </a:cubicBezTo>
                <a:cubicBezTo>
                  <a:pt x="920497" y="997791"/>
                  <a:pt x="940372" y="989534"/>
                  <a:pt x="960919" y="985405"/>
                </a:cubicBezTo>
                <a:cubicBezTo>
                  <a:pt x="970425" y="983485"/>
                  <a:pt x="979354" y="978876"/>
                  <a:pt x="988571" y="975708"/>
                </a:cubicBezTo>
                <a:cubicBezTo>
                  <a:pt x="990972" y="974843"/>
                  <a:pt x="993660" y="974075"/>
                  <a:pt x="996061" y="974268"/>
                </a:cubicBezTo>
                <a:cubicBezTo>
                  <a:pt x="1009791" y="975420"/>
                  <a:pt x="1023425" y="977052"/>
                  <a:pt x="1037059" y="978300"/>
                </a:cubicBezTo>
                <a:cubicBezTo>
                  <a:pt x="1049445" y="979452"/>
                  <a:pt x="1061927" y="979836"/>
                  <a:pt x="1067784" y="993950"/>
                </a:cubicBezTo>
                <a:cubicBezTo>
                  <a:pt x="1068649" y="996159"/>
                  <a:pt x="1071528" y="997791"/>
                  <a:pt x="1073737" y="999231"/>
                </a:cubicBezTo>
                <a:cubicBezTo>
                  <a:pt x="1107823" y="1021411"/>
                  <a:pt x="1126065" y="1020835"/>
                  <a:pt x="1159383" y="997407"/>
                </a:cubicBezTo>
                <a:cubicBezTo>
                  <a:pt x="1162839" y="995007"/>
                  <a:pt x="1170232" y="993278"/>
                  <a:pt x="1172536" y="995198"/>
                </a:cubicBezTo>
                <a:cubicBezTo>
                  <a:pt x="1192124" y="1011137"/>
                  <a:pt x="1213535" y="1009409"/>
                  <a:pt x="1236099" y="1004416"/>
                </a:cubicBezTo>
                <a:cubicBezTo>
                  <a:pt x="1241956" y="1003072"/>
                  <a:pt x="1250213" y="1003072"/>
                  <a:pt x="1254630" y="1006240"/>
                </a:cubicBezTo>
                <a:cubicBezTo>
                  <a:pt x="1275657" y="1020930"/>
                  <a:pt x="1298221" y="1018819"/>
                  <a:pt x="1321072" y="1014498"/>
                </a:cubicBezTo>
                <a:cubicBezTo>
                  <a:pt x="1324624" y="1013826"/>
                  <a:pt x="1328946" y="1010177"/>
                  <a:pt x="1330481" y="1006817"/>
                </a:cubicBezTo>
                <a:cubicBezTo>
                  <a:pt x="1335955" y="994911"/>
                  <a:pt x="1346229" y="990878"/>
                  <a:pt x="1357558" y="987517"/>
                </a:cubicBezTo>
                <a:cubicBezTo>
                  <a:pt x="1375417" y="982044"/>
                  <a:pt x="1392987" y="975611"/>
                  <a:pt x="1410942" y="970427"/>
                </a:cubicBezTo>
                <a:cubicBezTo>
                  <a:pt x="1415360" y="969179"/>
                  <a:pt x="1420832" y="969947"/>
                  <a:pt x="1425441" y="971387"/>
                </a:cubicBezTo>
                <a:cubicBezTo>
                  <a:pt x="1441187" y="976284"/>
                  <a:pt x="1451173" y="988574"/>
                  <a:pt x="1462118" y="999904"/>
                </a:cubicBezTo>
                <a:cubicBezTo>
                  <a:pt x="1466919" y="1004897"/>
                  <a:pt x="1473544" y="1008449"/>
                  <a:pt x="1479978" y="1011329"/>
                </a:cubicBezTo>
                <a:cubicBezTo>
                  <a:pt x="1496684" y="1018723"/>
                  <a:pt x="1513775" y="1025348"/>
                  <a:pt x="1530674" y="1032356"/>
                </a:cubicBezTo>
                <a:cubicBezTo>
                  <a:pt x="1532306" y="1033029"/>
                  <a:pt x="1533649" y="1034757"/>
                  <a:pt x="1534898" y="1036197"/>
                </a:cubicBezTo>
                <a:cubicBezTo>
                  <a:pt x="1547380" y="1051368"/>
                  <a:pt x="1559765" y="1066634"/>
                  <a:pt x="1572344" y="1081804"/>
                </a:cubicBezTo>
                <a:cubicBezTo>
                  <a:pt x="1574744" y="1084684"/>
                  <a:pt x="1578201" y="1086797"/>
                  <a:pt x="1580793" y="1089581"/>
                </a:cubicBezTo>
                <a:cubicBezTo>
                  <a:pt x="1584442" y="1093422"/>
                  <a:pt x="1589051" y="1097071"/>
                  <a:pt x="1590971" y="1101680"/>
                </a:cubicBezTo>
                <a:cubicBezTo>
                  <a:pt x="1596923" y="1116177"/>
                  <a:pt x="1608350" y="1122419"/>
                  <a:pt x="1622751" y="1125108"/>
                </a:cubicBezTo>
                <a:cubicBezTo>
                  <a:pt x="1635906" y="1127603"/>
                  <a:pt x="1649060" y="1129716"/>
                  <a:pt x="1662118" y="1132596"/>
                </a:cubicBezTo>
                <a:cubicBezTo>
                  <a:pt x="1678056" y="1136053"/>
                  <a:pt x="1693899" y="1139798"/>
                  <a:pt x="1709646" y="1144022"/>
                </a:cubicBezTo>
                <a:cubicBezTo>
                  <a:pt x="1716462" y="1145847"/>
                  <a:pt x="1723664" y="1147959"/>
                  <a:pt x="1729521" y="1151704"/>
                </a:cubicBezTo>
                <a:cubicBezTo>
                  <a:pt x="1745939" y="1162073"/>
                  <a:pt x="1763510" y="1169082"/>
                  <a:pt x="1782809" y="1166298"/>
                </a:cubicBezTo>
                <a:cubicBezTo>
                  <a:pt x="1798267" y="1164089"/>
                  <a:pt x="1811229" y="1169754"/>
                  <a:pt x="1820831" y="1178588"/>
                </a:cubicBezTo>
                <a:cubicBezTo>
                  <a:pt x="1838306" y="1194623"/>
                  <a:pt x="1857028" y="1190973"/>
                  <a:pt x="1875656" y="1185789"/>
                </a:cubicBezTo>
                <a:cubicBezTo>
                  <a:pt x="1885257" y="1183101"/>
                  <a:pt x="1893130" y="1183485"/>
                  <a:pt x="1902252" y="1186076"/>
                </a:cubicBezTo>
                <a:cubicBezTo>
                  <a:pt x="1923375" y="1192126"/>
                  <a:pt x="1937490" y="1208544"/>
                  <a:pt x="1951123" y="1222946"/>
                </a:cubicBezTo>
                <a:cubicBezTo>
                  <a:pt x="1962742" y="1235236"/>
                  <a:pt x="1975800" y="1242149"/>
                  <a:pt x="1990106" y="1247335"/>
                </a:cubicBezTo>
                <a:cubicBezTo>
                  <a:pt x="2008157" y="1253959"/>
                  <a:pt x="2022463" y="1251464"/>
                  <a:pt x="2031105" y="1235525"/>
                </a:cubicBezTo>
                <a:cubicBezTo>
                  <a:pt x="2033505" y="1231012"/>
                  <a:pt x="2037729" y="1225730"/>
                  <a:pt x="2042242" y="1224387"/>
                </a:cubicBezTo>
                <a:cubicBezTo>
                  <a:pt x="2064037" y="1217666"/>
                  <a:pt x="2086121" y="1207872"/>
                  <a:pt x="2109453" y="1213826"/>
                </a:cubicBezTo>
                <a:cubicBezTo>
                  <a:pt x="2141714" y="1221987"/>
                  <a:pt x="2173207" y="1221507"/>
                  <a:pt x="2205468" y="1213442"/>
                </a:cubicBezTo>
                <a:cubicBezTo>
                  <a:pt x="2257796" y="1200383"/>
                  <a:pt x="2310124" y="1186557"/>
                  <a:pt x="2365142" y="1189437"/>
                </a:cubicBezTo>
                <a:cubicBezTo>
                  <a:pt x="2374262" y="1189917"/>
                  <a:pt x="2385112" y="1184060"/>
                  <a:pt x="2392985" y="1178299"/>
                </a:cubicBezTo>
                <a:cubicBezTo>
                  <a:pt x="2408060" y="1167354"/>
                  <a:pt x="2407387" y="1166489"/>
                  <a:pt x="2424286" y="1175515"/>
                </a:cubicBezTo>
                <a:cubicBezTo>
                  <a:pt x="2428319" y="1177724"/>
                  <a:pt x="2433312" y="1179068"/>
                  <a:pt x="2436289" y="1182333"/>
                </a:cubicBezTo>
                <a:cubicBezTo>
                  <a:pt x="2451458" y="1198943"/>
                  <a:pt x="2470182" y="1194910"/>
                  <a:pt x="2488808" y="1192510"/>
                </a:cubicBezTo>
                <a:cubicBezTo>
                  <a:pt x="2492073" y="1192030"/>
                  <a:pt x="2496009" y="1191358"/>
                  <a:pt x="2498795" y="1192702"/>
                </a:cubicBezTo>
                <a:cubicBezTo>
                  <a:pt x="2511372" y="1198750"/>
                  <a:pt x="2522030" y="1196639"/>
                  <a:pt x="2532976" y="1188381"/>
                </a:cubicBezTo>
                <a:cubicBezTo>
                  <a:pt x="2542481" y="1181276"/>
                  <a:pt x="2553427" y="1177052"/>
                  <a:pt x="2564661" y="1185885"/>
                </a:cubicBezTo>
                <a:cubicBezTo>
                  <a:pt x="2589625" y="1205472"/>
                  <a:pt x="2616316" y="1206432"/>
                  <a:pt x="2644545" y="1194046"/>
                </a:cubicBezTo>
                <a:cubicBezTo>
                  <a:pt x="2664708" y="1185213"/>
                  <a:pt x="2684583" y="1183196"/>
                  <a:pt x="2705803" y="1192126"/>
                </a:cubicBezTo>
                <a:cubicBezTo>
                  <a:pt x="2713964" y="1195582"/>
                  <a:pt x="2724526" y="1193278"/>
                  <a:pt x="2734031" y="1194046"/>
                </a:cubicBezTo>
                <a:cubicBezTo>
                  <a:pt x="2739408" y="1194430"/>
                  <a:pt x="2745362" y="1194526"/>
                  <a:pt x="2749969" y="1196927"/>
                </a:cubicBezTo>
                <a:cubicBezTo>
                  <a:pt x="2762260" y="1203072"/>
                  <a:pt x="2773685" y="1210945"/>
                  <a:pt x="2786071" y="1216994"/>
                </a:cubicBezTo>
                <a:cubicBezTo>
                  <a:pt x="2792024" y="1219874"/>
                  <a:pt x="2799129" y="1221410"/>
                  <a:pt x="2805851" y="1221507"/>
                </a:cubicBezTo>
                <a:cubicBezTo>
                  <a:pt x="2825726" y="1221987"/>
                  <a:pt x="2845601" y="1221987"/>
                  <a:pt x="2865380" y="1221123"/>
                </a:cubicBezTo>
                <a:cubicBezTo>
                  <a:pt x="2898025" y="1219778"/>
                  <a:pt x="2931150" y="1219490"/>
                  <a:pt x="2954674" y="1190878"/>
                </a:cubicBezTo>
                <a:cubicBezTo>
                  <a:pt x="2956595" y="1188573"/>
                  <a:pt x="2960723" y="1187229"/>
                  <a:pt x="2963988" y="1186845"/>
                </a:cubicBezTo>
                <a:cubicBezTo>
                  <a:pt x="2979062" y="1185021"/>
                  <a:pt x="2994520" y="1184828"/>
                  <a:pt x="3009403" y="1181852"/>
                </a:cubicBezTo>
                <a:cubicBezTo>
                  <a:pt x="3021309" y="1179452"/>
                  <a:pt x="3031199" y="1180220"/>
                  <a:pt x="3040223" y="1188669"/>
                </a:cubicBezTo>
                <a:cubicBezTo>
                  <a:pt x="3052034" y="1199807"/>
                  <a:pt x="3066436" y="1206336"/>
                  <a:pt x="3082183" y="1202784"/>
                </a:cubicBezTo>
                <a:cubicBezTo>
                  <a:pt x="3097928" y="1199327"/>
                  <a:pt x="3108298" y="1206816"/>
                  <a:pt x="3119916" y="1214594"/>
                </a:cubicBezTo>
                <a:cubicBezTo>
                  <a:pt x="3128366" y="1220258"/>
                  <a:pt x="3137967" y="1227363"/>
                  <a:pt x="3147376" y="1227939"/>
                </a:cubicBezTo>
                <a:cubicBezTo>
                  <a:pt x="3168692" y="1229187"/>
                  <a:pt x="3187031" y="1248967"/>
                  <a:pt x="3210171" y="1237733"/>
                </a:cubicBezTo>
                <a:cubicBezTo>
                  <a:pt x="3211707" y="1236965"/>
                  <a:pt x="3214491" y="1238885"/>
                  <a:pt x="3216700" y="1239365"/>
                </a:cubicBezTo>
                <a:cubicBezTo>
                  <a:pt x="3234366" y="1243014"/>
                  <a:pt x="3250977" y="1239461"/>
                  <a:pt x="3263939" y="1227459"/>
                </a:cubicBezTo>
                <a:cubicBezTo>
                  <a:pt x="3280934" y="1211809"/>
                  <a:pt x="3299752" y="1210272"/>
                  <a:pt x="3320683" y="1215362"/>
                </a:cubicBezTo>
                <a:cubicBezTo>
                  <a:pt x="3327405" y="1216994"/>
                  <a:pt x="3334126" y="1218146"/>
                  <a:pt x="3340943" y="1219490"/>
                </a:cubicBezTo>
                <a:cubicBezTo>
                  <a:pt x="3350160" y="1221410"/>
                  <a:pt x="3359474" y="1223427"/>
                  <a:pt x="3368691" y="1225347"/>
                </a:cubicBezTo>
                <a:cubicBezTo>
                  <a:pt x="3377621" y="1227268"/>
                  <a:pt x="3387511" y="1230532"/>
                  <a:pt x="3394423" y="1222275"/>
                </a:cubicBezTo>
                <a:cubicBezTo>
                  <a:pt x="3400376" y="1215169"/>
                  <a:pt x="3404601" y="1215842"/>
                  <a:pt x="3410074" y="1221987"/>
                </a:cubicBezTo>
                <a:cubicBezTo>
                  <a:pt x="3429085" y="1243494"/>
                  <a:pt x="3452129" y="1256936"/>
                  <a:pt x="3481509" y="1257896"/>
                </a:cubicBezTo>
                <a:cubicBezTo>
                  <a:pt x="3487558" y="1258088"/>
                  <a:pt x="3493703" y="1259432"/>
                  <a:pt x="3499656" y="1260873"/>
                </a:cubicBezTo>
                <a:cubicBezTo>
                  <a:pt x="3503305" y="1261736"/>
                  <a:pt x="3507722" y="1262697"/>
                  <a:pt x="3509930" y="1265290"/>
                </a:cubicBezTo>
                <a:cubicBezTo>
                  <a:pt x="3527116" y="1285068"/>
                  <a:pt x="3548528" y="1298799"/>
                  <a:pt x="3571860" y="1309841"/>
                </a:cubicBezTo>
                <a:cubicBezTo>
                  <a:pt x="3580213" y="1313777"/>
                  <a:pt x="3589143" y="1317713"/>
                  <a:pt x="3598168" y="1318866"/>
                </a:cubicBezTo>
                <a:cubicBezTo>
                  <a:pt x="3607577" y="1320018"/>
                  <a:pt x="3617466" y="1318098"/>
                  <a:pt x="3627068" y="1317041"/>
                </a:cubicBezTo>
                <a:cubicBezTo>
                  <a:pt x="3632733" y="1316466"/>
                  <a:pt x="3639262" y="1316561"/>
                  <a:pt x="3643775" y="1313777"/>
                </a:cubicBezTo>
                <a:cubicBezTo>
                  <a:pt x="3658081" y="1305039"/>
                  <a:pt x="3671907" y="1295631"/>
                  <a:pt x="3685254" y="1285452"/>
                </a:cubicBezTo>
                <a:cubicBezTo>
                  <a:pt x="3696680" y="1276715"/>
                  <a:pt x="3698984" y="1275467"/>
                  <a:pt x="3708873" y="1286413"/>
                </a:cubicBezTo>
                <a:cubicBezTo>
                  <a:pt x="3719051" y="1297647"/>
                  <a:pt x="3731725" y="1303503"/>
                  <a:pt x="3745743" y="1305903"/>
                </a:cubicBezTo>
                <a:cubicBezTo>
                  <a:pt x="3767922" y="1309648"/>
                  <a:pt x="3790294" y="1312816"/>
                  <a:pt x="3812665" y="1314641"/>
                </a:cubicBezTo>
                <a:cubicBezTo>
                  <a:pt x="3832924" y="1316273"/>
                  <a:pt x="3842622" y="1307440"/>
                  <a:pt x="3846655" y="1287373"/>
                </a:cubicBezTo>
                <a:cubicBezTo>
                  <a:pt x="3848959" y="1276235"/>
                  <a:pt x="3851936" y="1264137"/>
                  <a:pt x="3864225" y="1261161"/>
                </a:cubicBezTo>
                <a:cubicBezTo>
                  <a:pt x="3884293" y="1256360"/>
                  <a:pt x="3905128" y="1254248"/>
                  <a:pt x="3915018" y="1230724"/>
                </a:cubicBezTo>
                <a:cubicBezTo>
                  <a:pt x="3920490" y="1235909"/>
                  <a:pt x="3923851" y="1238981"/>
                  <a:pt x="3927116" y="1242054"/>
                </a:cubicBezTo>
                <a:cubicBezTo>
                  <a:pt x="3936141" y="1250599"/>
                  <a:pt x="3954863" y="1254248"/>
                  <a:pt x="3964370" y="1246855"/>
                </a:cubicBezTo>
                <a:cubicBezTo>
                  <a:pt x="3978388" y="1236101"/>
                  <a:pt x="3991254" y="1238117"/>
                  <a:pt x="4004696" y="1246471"/>
                </a:cubicBezTo>
                <a:cubicBezTo>
                  <a:pt x="4027164" y="1260297"/>
                  <a:pt x="4052223" y="1257128"/>
                  <a:pt x="4074978" y="1251559"/>
                </a:cubicBezTo>
                <a:cubicBezTo>
                  <a:pt x="4092166" y="1247430"/>
                  <a:pt x="4110505" y="1239845"/>
                  <a:pt x="4121738" y="1222466"/>
                </a:cubicBezTo>
                <a:cubicBezTo>
                  <a:pt x="4125290" y="1216898"/>
                  <a:pt x="4133260" y="1214113"/>
                  <a:pt x="4139598" y="1210465"/>
                </a:cubicBezTo>
                <a:cubicBezTo>
                  <a:pt x="4144878" y="1207488"/>
                  <a:pt x="4150447" y="1204704"/>
                  <a:pt x="4156304" y="1202784"/>
                </a:cubicBezTo>
                <a:cubicBezTo>
                  <a:pt x="4162544" y="1200671"/>
                  <a:pt x="4169458" y="1197598"/>
                  <a:pt x="4175604" y="1198463"/>
                </a:cubicBezTo>
                <a:cubicBezTo>
                  <a:pt x="4194230" y="1200959"/>
                  <a:pt x="4209016" y="1196062"/>
                  <a:pt x="4222170" y="1182140"/>
                </a:cubicBezTo>
                <a:cubicBezTo>
                  <a:pt x="4228988" y="1174939"/>
                  <a:pt x="4239069" y="1166202"/>
                  <a:pt x="4247710" y="1166105"/>
                </a:cubicBezTo>
                <a:cubicBezTo>
                  <a:pt x="4268738" y="1165818"/>
                  <a:pt x="4286212" y="1158905"/>
                  <a:pt x="4305128" y="1150647"/>
                </a:cubicBezTo>
                <a:cubicBezTo>
                  <a:pt x="4317321" y="1145366"/>
                  <a:pt x="4331147" y="1141718"/>
                  <a:pt x="4344206" y="1136821"/>
                </a:cubicBezTo>
                <a:cubicBezTo>
                  <a:pt x="4359472" y="1131060"/>
                  <a:pt x="4376083" y="1128948"/>
                  <a:pt x="4385396" y="1113009"/>
                </a:cubicBezTo>
                <a:cubicBezTo>
                  <a:pt x="4386452" y="1111281"/>
                  <a:pt x="4389621" y="1110993"/>
                  <a:pt x="4391157" y="1109361"/>
                </a:cubicBezTo>
                <a:cubicBezTo>
                  <a:pt x="4396054" y="1104368"/>
                  <a:pt x="4402391" y="1099760"/>
                  <a:pt x="4404984" y="1093710"/>
                </a:cubicBezTo>
                <a:cubicBezTo>
                  <a:pt x="4412472" y="1076044"/>
                  <a:pt x="4418329" y="1057800"/>
                  <a:pt x="4425050" y="1039846"/>
                </a:cubicBezTo>
                <a:cubicBezTo>
                  <a:pt x="4426491" y="1036005"/>
                  <a:pt x="4427834" y="1031108"/>
                  <a:pt x="4430812" y="1028900"/>
                </a:cubicBezTo>
                <a:cubicBezTo>
                  <a:pt x="4447998" y="1016226"/>
                  <a:pt x="4465474" y="1004032"/>
                  <a:pt x="4483140" y="992030"/>
                </a:cubicBezTo>
                <a:cubicBezTo>
                  <a:pt x="4490245" y="987229"/>
                  <a:pt x="4496198" y="989918"/>
                  <a:pt x="4502535" y="995487"/>
                </a:cubicBezTo>
                <a:cubicBezTo>
                  <a:pt x="4508680" y="1000768"/>
                  <a:pt x="4516266" y="1006240"/>
                  <a:pt x="4523946" y="1007585"/>
                </a:cubicBezTo>
                <a:cubicBezTo>
                  <a:pt x="4539309" y="1010177"/>
                  <a:pt x="4555247" y="1010753"/>
                  <a:pt x="4570898" y="1010753"/>
                </a:cubicBezTo>
                <a:cubicBezTo>
                  <a:pt x="4576754" y="1010753"/>
                  <a:pt x="4582995" y="1007297"/>
                  <a:pt x="4588468" y="1004513"/>
                </a:cubicBezTo>
                <a:cubicBezTo>
                  <a:pt x="4598838" y="999231"/>
                  <a:pt x="4608439" y="992126"/>
                  <a:pt x="4619192" y="987710"/>
                </a:cubicBezTo>
                <a:cubicBezTo>
                  <a:pt x="4631675" y="982621"/>
                  <a:pt x="4639164" y="974459"/>
                  <a:pt x="4642908" y="961689"/>
                </a:cubicBezTo>
                <a:cubicBezTo>
                  <a:pt x="4648478" y="942679"/>
                  <a:pt x="4661728" y="929428"/>
                  <a:pt x="4677378" y="918674"/>
                </a:cubicBezTo>
                <a:cubicBezTo>
                  <a:pt x="4697254" y="904944"/>
                  <a:pt x="4720970" y="905616"/>
                  <a:pt x="4743532" y="902256"/>
                </a:cubicBezTo>
                <a:cubicBezTo>
                  <a:pt x="4752174" y="901008"/>
                  <a:pt x="4761104" y="899951"/>
                  <a:pt x="4768977" y="896783"/>
                </a:cubicBezTo>
                <a:cubicBezTo>
                  <a:pt x="4798837" y="884877"/>
                  <a:pt x="4828698" y="873548"/>
                  <a:pt x="4861536" y="873835"/>
                </a:cubicBezTo>
                <a:cubicBezTo>
                  <a:pt x="4864223" y="873835"/>
                  <a:pt x="4866912" y="873548"/>
                  <a:pt x="4869600" y="873067"/>
                </a:cubicBezTo>
                <a:cubicBezTo>
                  <a:pt x="4892932" y="869131"/>
                  <a:pt x="4917032" y="867594"/>
                  <a:pt x="4933738" y="846664"/>
                </a:cubicBezTo>
                <a:cubicBezTo>
                  <a:pt x="4936810" y="842823"/>
                  <a:pt x="4943820" y="841671"/>
                  <a:pt x="4949196" y="840134"/>
                </a:cubicBezTo>
                <a:cubicBezTo>
                  <a:pt x="4958510" y="837638"/>
                  <a:pt x="4964752" y="832549"/>
                  <a:pt x="4968112" y="823427"/>
                </a:cubicBezTo>
                <a:cubicBezTo>
                  <a:pt x="4973778" y="807681"/>
                  <a:pt x="4980498" y="792223"/>
                  <a:pt x="4985588" y="776284"/>
                </a:cubicBezTo>
                <a:cubicBezTo>
                  <a:pt x="4989140" y="765338"/>
                  <a:pt x="4995764" y="759289"/>
                  <a:pt x="5006038" y="754776"/>
                </a:cubicBezTo>
                <a:cubicBezTo>
                  <a:pt x="5011800" y="752280"/>
                  <a:pt x="5016792" y="746808"/>
                  <a:pt x="5020921" y="741718"/>
                </a:cubicBezTo>
                <a:cubicBezTo>
                  <a:pt x="5025914" y="735573"/>
                  <a:pt x="5028506" y="727412"/>
                  <a:pt x="5033978" y="721940"/>
                </a:cubicBezTo>
                <a:cubicBezTo>
                  <a:pt x="5047324" y="708305"/>
                  <a:pt x="5051454" y="693231"/>
                  <a:pt x="5047036" y="674604"/>
                </a:cubicBezTo>
                <a:cubicBezTo>
                  <a:pt x="5043100" y="658090"/>
                  <a:pt x="5053470" y="636006"/>
                  <a:pt x="5067104" y="632645"/>
                </a:cubicBezTo>
                <a:cubicBezTo>
                  <a:pt x="5082178" y="628900"/>
                  <a:pt x="5092548" y="619684"/>
                  <a:pt x="5103206" y="609410"/>
                </a:cubicBezTo>
                <a:cubicBezTo>
                  <a:pt x="5109158" y="603649"/>
                  <a:pt x="5117512" y="598656"/>
                  <a:pt x="5125577" y="597216"/>
                </a:cubicBezTo>
                <a:cubicBezTo>
                  <a:pt x="5156206" y="591647"/>
                  <a:pt x="5185106" y="598464"/>
                  <a:pt x="5214200" y="609506"/>
                </a:cubicBezTo>
                <a:cubicBezTo>
                  <a:pt x="5233210" y="616707"/>
                  <a:pt x="5254333" y="618627"/>
                  <a:pt x="5274688" y="621507"/>
                </a:cubicBezTo>
                <a:cubicBezTo>
                  <a:pt x="5281026" y="622371"/>
                  <a:pt x="5289091" y="620452"/>
                  <a:pt x="5294564" y="616899"/>
                </a:cubicBezTo>
                <a:cubicBezTo>
                  <a:pt x="5313767" y="604609"/>
                  <a:pt x="5332874" y="591935"/>
                  <a:pt x="5350732" y="577724"/>
                </a:cubicBezTo>
                <a:cubicBezTo>
                  <a:pt x="5367344" y="564379"/>
                  <a:pt x="5386066" y="558810"/>
                  <a:pt x="5406230" y="560250"/>
                </a:cubicBezTo>
                <a:cubicBezTo>
                  <a:pt x="5420920" y="561306"/>
                  <a:pt x="5434170" y="558905"/>
                  <a:pt x="5447996" y="555257"/>
                </a:cubicBezTo>
                <a:cubicBezTo>
                  <a:pt x="5459518" y="552185"/>
                  <a:pt x="5472192" y="550072"/>
                  <a:pt x="5483904" y="551417"/>
                </a:cubicBezTo>
                <a:cubicBezTo>
                  <a:pt x="5500324" y="553337"/>
                  <a:pt x="5513862" y="550553"/>
                  <a:pt x="5527016" y="540663"/>
                </a:cubicBezTo>
                <a:cubicBezTo>
                  <a:pt x="5534025" y="535382"/>
                  <a:pt x="5543051" y="532598"/>
                  <a:pt x="5551404" y="528949"/>
                </a:cubicBezTo>
                <a:cubicBezTo>
                  <a:pt x="5564270" y="523284"/>
                  <a:pt x="5577616" y="518483"/>
                  <a:pt x="5590194" y="512147"/>
                </a:cubicBezTo>
                <a:cubicBezTo>
                  <a:pt x="5603732" y="505425"/>
                  <a:pt x="5616118" y="496112"/>
                  <a:pt x="5629944" y="490351"/>
                </a:cubicBezTo>
                <a:cubicBezTo>
                  <a:pt x="5644827" y="484110"/>
                  <a:pt x="5654428" y="474605"/>
                  <a:pt x="5660477" y="459818"/>
                </a:cubicBezTo>
                <a:cubicBezTo>
                  <a:pt x="5664318" y="450504"/>
                  <a:pt x="5669598" y="440615"/>
                  <a:pt x="5676896" y="434086"/>
                </a:cubicBezTo>
                <a:cubicBezTo>
                  <a:pt x="5691971" y="420740"/>
                  <a:pt x="5709636" y="410370"/>
                  <a:pt x="5725000" y="397216"/>
                </a:cubicBezTo>
                <a:cubicBezTo>
                  <a:pt x="5746603" y="378781"/>
                  <a:pt x="5766574" y="359194"/>
                  <a:pt x="5768494" y="327701"/>
                </a:cubicBezTo>
                <a:cubicBezTo>
                  <a:pt x="5769550" y="310322"/>
                  <a:pt x="5778768" y="302929"/>
                  <a:pt x="5795763" y="298801"/>
                </a:cubicBezTo>
                <a:cubicBezTo>
                  <a:pt x="5801427" y="297457"/>
                  <a:pt x="5809494" y="294864"/>
                  <a:pt x="5811221" y="290639"/>
                </a:cubicBezTo>
                <a:cubicBezTo>
                  <a:pt x="5816406" y="278061"/>
                  <a:pt x="5827159" y="275565"/>
                  <a:pt x="5837528" y="270573"/>
                </a:cubicBezTo>
                <a:cubicBezTo>
                  <a:pt x="5843770" y="267596"/>
                  <a:pt x="5851452" y="261739"/>
                  <a:pt x="5853084" y="255690"/>
                </a:cubicBezTo>
                <a:cubicBezTo>
                  <a:pt x="5859804" y="231206"/>
                  <a:pt x="5878239" y="216804"/>
                  <a:pt x="5895618" y="200961"/>
                </a:cubicBezTo>
                <a:cubicBezTo>
                  <a:pt x="5900707" y="196256"/>
                  <a:pt x="5906180" y="190879"/>
                  <a:pt x="5908676" y="184735"/>
                </a:cubicBezTo>
                <a:cubicBezTo>
                  <a:pt x="5913958" y="171484"/>
                  <a:pt x="5921830" y="161882"/>
                  <a:pt x="5935657" y="156891"/>
                </a:cubicBezTo>
                <a:cubicBezTo>
                  <a:pt x="5940073" y="155354"/>
                  <a:pt x="5944106" y="151801"/>
                  <a:pt x="5947467" y="148441"/>
                </a:cubicBezTo>
                <a:cubicBezTo>
                  <a:pt x="5954668" y="141144"/>
                  <a:pt x="5960716" y="132598"/>
                  <a:pt x="5968302" y="125782"/>
                </a:cubicBezTo>
                <a:cubicBezTo>
                  <a:pt x="5987600" y="108211"/>
                  <a:pt x="6006708" y="90928"/>
                  <a:pt x="6017942" y="66348"/>
                </a:cubicBezTo>
                <a:cubicBezTo>
                  <a:pt x="6023414" y="54346"/>
                  <a:pt x="6029656" y="41288"/>
                  <a:pt x="6039258" y="33030"/>
                </a:cubicBezTo>
                <a:cubicBezTo>
                  <a:pt x="6051452" y="22565"/>
                  <a:pt x="6067486" y="16612"/>
                  <a:pt x="6081792" y="8451"/>
                </a:cubicBezTo>
                <a:lnTo>
                  <a:pt x="609552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1" name="Freeform: Shape 140">
            <a:extLst>
              <a:ext uri="{FF2B5EF4-FFF2-40B4-BE49-F238E27FC236}">
                <a16:creationId xmlns:a16="http://schemas.microsoft.com/office/drawing/2014/main" id="{72A2B9B4-6095-47C2-8BBC-4792C5C7A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0" y="4058937"/>
            <a:ext cx="6095524" cy="1410656"/>
          </a:xfrm>
          <a:custGeom>
            <a:avLst/>
            <a:gdLst>
              <a:gd name="connsiteX0" fmla="*/ 6095524 w 6095524"/>
              <a:gd name="connsiteY0" fmla="*/ 0 h 1410656"/>
              <a:gd name="connsiteX1" fmla="*/ 6095524 w 6095524"/>
              <a:gd name="connsiteY1" fmla="*/ 221634 h 1410656"/>
              <a:gd name="connsiteX2" fmla="*/ 6061052 w 6095524"/>
              <a:gd name="connsiteY2" fmla="*/ 237063 h 1410656"/>
              <a:gd name="connsiteX3" fmla="*/ 6040890 w 6095524"/>
              <a:gd name="connsiteY3" fmla="*/ 245128 h 1410656"/>
              <a:gd name="connsiteX4" fmla="*/ 5957836 w 6095524"/>
              <a:gd name="connsiteY4" fmla="*/ 297073 h 1410656"/>
              <a:gd name="connsiteX5" fmla="*/ 5882656 w 6095524"/>
              <a:gd name="connsiteY5" fmla="*/ 361307 h 1410656"/>
              <a:gd name="connsiteX6" fmla="*/ 5827448 w 6095524"/>
              <a:gd name="connsiteY6" fmla="*/ 437542 h 1410656"/>
              <a:gd name="connsiteX7" fmla="*/ 5811989 w 6095524"/>
              <a:gd name="connsiteY7" fmla="*/ 455690 h 1410656"/>
              <a:gd name="connsiteX8" fmla="*/ 5769742 w 6095524"/>
              <a:gd name="connsiteY8" fmla="*/ 478445 h 1410656"/>
              <a:gd name="connsiteX9" fmla="*/ 5732393 w 6095524"/>
              <a:gd name="connsiteY9" fmla="*/ 495535 h 1410656"/>
              <a:gd name="connsiteX10" fmla="*/ 5705316 w 6095524"/>
              <a:gd name="connsiteY10" fmla="*/ 514451 h 1410656"/>
              <a:gd name="connsiteX11" fmla="*/ 5682465 w 6095524"/>
              <a:gd name="connsiteY11" fmla="*/ 531830 h 1410656"/>
              <a:gd name="connsiteX12" fmla="*/ 5630712 w 6095524"/>
              <a:gd name="connsiteY12" fmla="*/ 576765 h 1410656"/>
              <a:gd name="connsiteX13" fmla="*/ 5573392 w 6095524"/>
              <a:gd name="connsiteY13" fmla="*/ 614691 h 1410656"/>
              <a:gd name="connsiteX14" fmla="*/ 5527304 w 6095524"/>
              <a:gd name="connsiteY14" fmla="*/ 661162 h 1410656"/>
              <a:gd name="connsiteX15" fmla="*/ 5508293 w 6095524"/>
              <a:gd name="connsiteY15" fmla="*/ 686318 h 1410656"/>
              <a:gd name="connsiteX16" fmla="*/ 5468350 w 6095524"/>
              <a:gd name="connsiteY16" fmla="*/ 703505 h 1410656"/>
              <a:gd name="connsiteX17" fmla="*/ 5425048 w 6095524"/>
              <a:gd name="connsiteY17" fmla="*/ 730389 h 1410656"/>
              <a:gd name="connsiteX18" fmla="*/ 5394322 w 6095524"/>
              <a:gd name="connsiteY18" fmla="*/ 757081 h 1410656"/>
              <a:gd name="connsiteX19" fmla="*/ 5370608 w 6095524"/>
              <a:gd name="connsiteY19" fmla="*/ 774940 h 1410656"/>
              <a:gd name="connsiteX20" fmla="*/ 5337098 w 6095524"/>
              <a:gd name="connsiteY20" fmla="*/ 792895 h 1410656"/>
              <a:gd name="connsiteX21" fmla="*/ 5303493 w 6095524"/>
              <a:gd name="connsiteY21" fmla="*/ 816419 h 1410656"/>
              <a:gd name="connsiteX22" fmla="*/ 5287171 w 6095524"/>
              <a:gd name="connsiteY22" fmla="*/ 830917 h 1410656"/>
              <a:gd name="connsiteX23" fmla="*/ 5255581 w 6095524"/>
              <a:gd name="connsiteY23" fmla="*/ 855016 h 1410656"/>
              <a:gd name="connsiteX24" fmla="*/ 5223032 w 6095524"/>
              <a:gd name="connsiteY24" fmla="*/ 877484 h 1410656"/>
              <a:gd name="connsiteX25" fmla="*/ 5161870 w 6095524"/>
              <a:gd name="connsiteY25" fmla="*/ 903216 h 1410656"/>
              <a:gd name="connsiteX26" fmla="*/ 5106182 w 6095524"/>
              <a:gd name="connsiteY26" fmla="*/ 941046 h 1410656"/>
              <a:gd name="connsiteX27" fmla="*/ 5062014 w 6095524"/>
              <a:gd name="connsiteY27" fmla="*/ 968698 h 1410656"/>
              <a:gd name="connsiteX28" fmla="*/ 5036282 w 6095524"/>
              <a:gd name="connsiteY28" fmla="*/ 986846 h 1410656"/>
              <a:gd name="connsiteX29" fmla="*/ 4989043 w 6095524"/>
              <a:gd name="connsiteY29" fmla="*/ 1027364 h 1410656"/>
              <a:gd name="connsiteX30" fmla="*/ 4915783 w 6095524"/>
              <a:gd name="connsiteY30" fmla="*/ 1069994 h 1410656"/>
              <a:gd name="connsiteX31" fmla="*/ 4871520 w 6095524"/>
              <a:gd name="connsiteY31" fmla="*/ 1093038 h 1410656"/>
              <a:gd name="connsiteX32" fmla="*/ 4776274 w 6095524"/>
              <a:gd name="connsiteY32" fmla="*/ 1127796 h 1410656"/>
              <a:gd name="connsiteX33" fmla="*/ 4745548 w 6095524"/>
              <a:gd name="connsiteY33" fmla="*/ 1140182 h 1410656"/>
              <a:gd name="connsiteX34" fmla="*/ 4710408 w 6095524"/>
              <a:gd name="connsiteY34" fmla="*/ 1148343 h 1410656"/>
              <a:gd name="connsiteX35" fmla="*/ 4653950 w 6095524"/>
              <a:gd name="connsiteY35" fmla="*/ 1167642 h 1410656"/>
              <a:gd name="connsiteX36" fmla="*/ 4543725 w 6095524"/>
              <a:gd name="connsiteY36" fmla="*/ 1200863 h 1410656"/>
              <a:gd name="connsiteX37" fmla="*/ 4519530 w 6095524"/>
              <a:gd name="connsiteY37" fmla="*/ 1205952 h 1410656"/>
              <a:gd name="connsiteX38" fmla="*/ 4457887 w 6095524"/>
              <a:gd name="connsiteY38" fmla="*/ 1227363 h 1410656"/>
              <a:gd name="connsiteX39" fmla="*/ 4420922 w 6095524"/>
              <a:gd name="connsiteY39" fmla="*/ 1241765 h 1410656"/>
              <a:gd name="connsiteX40" fmla="*/ 4390292 w 6095524"/>
              <a:gd name="connsiteY40" fmla="*/ 1250023 h 1410656"/>
              <a:gd name="connsiteX41" fmla="*/ 4363216 w 6095524"/>
              <a:gd name="connsiteY41" fmla="*/ 1253864 h 1410656"/>
              <a:gd name="connsiteX42" fmla="*/ 4291973 w 6095524"/>
              <a:gd name="connsiteY42" fmla="*/ 1272874 h 1410656"/>
              <a:gd name="connsiteX43" fmla="*/ 4263552 w 6095524"/>
              <a:gd name="connsiteY43" fmla="*/ 1280364 h 1410656"/>
              <a:gd name="connsiteX44" fmla="*/ 4189813 w 6095524"/>
              <a:gd name="connsiteY44" fmla="*/ 1306096 h 1410656"/>
              <a:gd name="connsiteX45" fmla="*/ 4127306 w 6095524"/>
              <a:gd name="connsiteY45" fmla="*/ 1323090 h 1410656"/>
              <a:gd name="connsiteX46" fmla="*/ 4101192 w 6095524"/>
              <a:gd name="connsiteY46" fmla="*/ 1331251 h 1410656"/>
              <a:gd name="connsiteX47" fmla="*/ 4041470 w 6095524"/>
              <a:gd name="connsiteY47" fmla="*/ 1344886 h 1410656"/>
              <a:gd name="connsiteX48" fmla="*/ 4007672 w 6095524"/>
              <a:gd name="connsiteY48" fmla="*/ 1354488 h 1410656"/>
              <a:gd name="connsiteX49" fmla="*/ 3925195 w 6095524"/>
              <a:gd name="connsiteY49" fmla="*/ 1365337 h 1410656"/>
              <a:gd name="connsiteX50" fmla="*/ 3840029 w 6095524"/>
              <a:gd name="connsiteY50" fmla="*/ 1375802 h 1410656"/>
              <a:gd name="connsiteX51" fmla="*/ 3793270 w 6095524"/>
              <a:gd name="connsiteY51" fmla="*/ 1379259 h 1410656"/>
              <a:gd name="connsiteX52" fmla="*/ 3752464 w 6095524"/>
              <a:gd name="connsiteY52" fmla="*/ 1384733 h 1410656"/>
              <a:gd name="connsiteX53" fmla="*/ 3716938 w 6095524"/>
              <a:gd name="connsiteY53" fmla="*/ 1388189 h 1410656"/>
              <a:gd name="connsiteX54" fmla="*/ 3660386 w 6095524"/>
              <a:gd name="connsiteY54" fmla="*/ 1395198 h 1410656"/>
              <a:gd name="connsiteX55" fmla="*/ 3636862 w 6095524"/>
              <a:gd name="connsiteY55" fmla="*/ 1397023 h 1410656"/>
              <a:gd name="connsiteX56" fmla="*/ 3581365 w 6095524"/>
              <a:gd name="connsiteY56" fmla="*/ 1396926 h 1410656"/>
              <a:gd name="connsiteX57" fmla="*/ 3562066 w 6095524"/>
              <a:gd name="connsiteY57" fmla="*/ 1395966 h 1410656"/>
              <a:gd name="connsiteX58" fmla="*/ 3524908 w 6095524"/>
              <a:gd name="connsiteY58" fmla="*/ 1384060 h 1410656"/>
              <a:gd name="connsiteX59" fmla="*/ 3520492 w 6095524"/>
              <a:gd name="connsiteY59" fmla="*/ 1383196 h 1410656"/>
              <a:gd name="connsiteX60" fmla="*/ 3496103 w 6095524"/>
              <a:gd name="connsiteY60" fmla="*/ 1378491 h 1410656"/>
              <a:gd name="connsiteX61" fmla="*/ 3482757 w 6095524"/>
              <a:gd name="connsiteY61" fmla="*/ 1376955 h 1410656"/>
              <a:gd name="connsiteX62" fmla="*/ 3432061 w 6095524"/>
              <a:gd name="connsiteY62" fmla="*/ 1367162 h 1410656"/>
              <a:gd name="connsiteX63" fmla="*/ 3402873 w 6095524"/>
              <a:gd name="connsiteY63" fmla="*/ 1362553 h 1410656"/>
              <a:gd name="connsiteX64" fmla="*/ 3379253 w 6095524"/>
              <a:gd name="connsiteY64" fmla="*/ 1363225 h 1410656"/>
              <a:gd name="connsiteX65" fmla="*/ 3337774 w 6095524"/>
              <a:gd name="connsiteY65" fmla="*/ 1364089 h 1410656"/>
              <a:gd name="connsiteX66" fmla="*/ 3324524 w 6095524"/>
              <a:gd name="connsiteY66" fmla="*/ 1366298 h 1410656"/>
              <a:gd name="connsiteX67" fmla="*/ 3264610 w 6095524"/>
              <a:gd name="connsiteY67" fmla="*/ 1359960 h 1410656"/>
              <a:gd name="connsiteX68" fmla="*/ 3230429 w 6095524"/>
              <a:gd name="connsiteY68" fmla="*/ 1359480 h 1410656"/>
              <a:gd name="connsiteX69" fmla="*/ 3191927 w 6095524"/>
              <a:gd name="connsiteY69" fmla="*/ 1351607 h 1410656"/>
              <a:gd name="connsiteX70" fmla="*/ 3180694 w 6095524"/>
              <a:gd name="connsiteY70" fmla="*/ 1351991 h 1410656"/>
              <a:gd name="connsiteX71" fmla="*/ 3168116 w 6095524"/>
              <a:gd name="connsiteY71" fmla="*/ 1352663 h 1410656"/>
              <a:gd name="connsiteX72" fmla="*/ 3129517 w 6095524"/>
              <a:gd name="connsiteY72" fmla="*/ 1353240 h 1410656"/>
              <a:gd name="connsiteX73" fmla="*/ 3106089 w 6095524"/>
              <a:gd name="connsiteY73" fmla="*/ 1356120 h 1410656"/>
              <a:gd name="connsiteX74" fmla="*/ 3061444 w 6095524"/>
              <a:gd name="connsiteY74" fmla="*/ 1354392 h 1410656"/>
              <a:gd name="connsiteX75" fmla="*/ 3044928 w 6095524"/>
              <a:gd name="connsiteY75" fmla="*/ 1356888 h 1410656"/>
              <a:gd name="connsiteX76" fmla="*/ 3003162 w 6095524"/>
              <a:gd name="connsiteY76" fmla="*/ 1357176 h 1410656"/>
              <a:gd name="connsiteX77" fmla="*/ 2965716 w 6095524"/>
              <a:gd name="connsiteY77" fmla="*/ 1355736 h 1410656"/>
              <a:gd name="connsiteX78" fmla="*/ 2929614 w 6095524"/>
              <a:gd name="connsiteY78" fmla="*/ 1356504 h 1410656"/>
              <a:gd name="connsiteX79" fmla="*/ 2903786 w 6095524"/>
              <a:gd name="connsiteY79" fmla="*/ 1359672 h 1410656"/>
              <a:gd name="connsiteX80" fmla="*/ 2875750 w 6095524"/>
              <a:gd name="connsiteY80" fmla="*/ 1361592 h 1410656"/>
              <a:gd name="connsiteX81" fmla="*/ 2798458 w 6095524"/>
              <a:gd name="connsiteY81" fmla="*/ 1373018 h 1410656"/>
              <a:gd name="connsiteX82" fmla="*/ 2784152 w 6095524"/>
              <a:gd name="connsiteY82" fmla="*/ 1370234 h 1410656"/>
              <a:gd name="connsiteX83" fmla="*/ 2702922 w 6095524"/>
              <a:gd name="connsiteY83" fmla="*/ 1367641 h 1410656"/>
              <a:gd name="connsiteX84" fmla="*/ 2685256 w 6095524"/>
              <a:gd name="connsiteY84" fmla="*/ 1367834 h 1410656"/>
              <a:gd name="connsiteX85" fmla="*/ 2637824 w 6095524"/>
              <a:gd name="connsiteY85" fmla="*/ 1356504 h 1410656"/>
              <a:gd name="connsiteX86" fmla="*/ 2564661 w 6095524"/>
              <a:gd name="connsiteY86" fmla="*/ 1374459 h 1410656"/>
              <a:gd name="connsiteX87" fmla="*/ 2496201 w 6095524"/>
              <a:gd name="connsiteY87" fmla="*/ 1396926 h 1410656"/>
              <a:gd name="connsiteX88" fmla="*/ 2487560 w 6095524"/>
              <a:gd name="connsiteY88" fmla="*/ 1399807 h 1410656"/>
              <a:gd name="connsiteX89" fmla="*/ 2462980 w 6095524"/>
              <a:gd name="connsiteY89" fmla="*/ 1404704 h 1410656"/>
              <a:gd name="connsiteX90" fmla="*/ 2432544 w 6095524"/>
              <a:gd name="connsiteY90" fmla="*/ 1406432 h 1410656"/>
              <a:gd name="connsiteX91" fmla="*/ 2393945 w 6095524"/>
              <a:gd name="connsiteY91" fmla="*/ 1410656 h 1410656"/>
              <a:gd name="connsiteX92" fmla="*/ 2363029 w 6095524"/>
              <a:gd name="connsiteY92" fmla="*/ 1405375 h 1410656"/>
              <a:gd name="connsiteX93" fmla="*/ 2319821 w 6095524"/>
              <a:gd name="connsiteY93" fmla="*/ 1397502 h 1410656"/>
              <a:gd name="connsiteX94" fmla="*/ 2279111 w 6095524"/>
              <a:gd name="connsiteY94" fmla="*/ 1390013 h 1410656"/>
              <a:gd name="connsiteX95" fmla="*/ 2266245 w 6095524"/>
              <a:gd name="connsiteY95" fmla="*/ 1398846 h 1410656"/>
              <a:gd name="connsiteX96" fmla="*/ 2246370 w 6095524"/>
              <a:gd name="connsiteY96" fmla="*/ 1406527 h 1410656"/>
              <a:gd name="connsiteX97" fmla="*/ 2224287 w 6095524"/>
              <a:gd name="connsiteY97" fmla="*/ 1397310 h 1410656"/>
              <a:gd name="connsiteX98" fmla="*/ 2172630 w 6095524"/>
              <a:gd name="connsiteY98" fmla="*/ 1378204 h 1410656"/>
              <a:gd name="connsiteX99" fmla="*/ 2139985 w 6095524"/>
              <a:gd name="connsiteY99" fmla="*/ 1377339 h 1410656"/>
              <a:gd name="connsiteX100" fmla="*/ 2069030 w 6095524"/>
              <a:gd name="connsiteY100" fmla="*/ 1369178 h 1410656"/>
              <a:gd name="connsiteX101" fmla="*/ 2022655 w 6095524"/>
              <a:gd name="connsiteY101" fmla="*/ 1357560 h 1410656"/>
              <a:gd name="connsiteX102" fmla="*/ 1989339 w 6095524"/>
              <a:gd name="connsiteY102" fmla="*/ 1344406 h 1410656"/>
              <a:gd name="connsiteX103" fmla="*/ 1941618 w 6095524"/>
              <a:gd name="connsiteY103" fmla="*/ 1327219 h 1410656"/>
              <a:gd name="connsiteX104" fmla="*/ 1893707 w 6095524"/>
              <a:gd name="connsiteY104" fmla="*/ 1318290 h 1410656"/>
              <a:gd name="connsiteX105" fmla="*/ 1859045 w 6095524"/>
              <a:gd name="connsiteY105" fmla="*/ 1307056 h 1410656"/>
              <a:gd name="connsiteX106" fmla="*/ 1816702 w 6095524"/>
              <a:gd name="connsiteY106" fmla="*/ 1299374 h 1410656"/>
              <a:gd name="connsiteX107" fmla="*/ 1781177 w 6095524"/>
              <a:gd name="connsiteY107" fmla="*/ 1299087 h 1410656"/>
              <a:gd name="connsiteX108" fmla="*/ 1725488 w 6095524"/>
              <a:gd name="connsiteY108" fmla="*/ 1300431 h 1410656"/>
              <a:gd name="connsiteX109" fmla="*/ 1657318 w 6095524"/>
              <a:gd name="connsiteY109" fmla="*/ 1277196 h 1410656"/>
              <a:gd name="connsiteX110" fmla="*/ 1629761 w 6095524"/>
              <a:gd name="connsiteY110" fmla="*/ 1272010 h 1410656"/>
              <a:gd name="connsiteX111" fmla="*/ 1603837 w 6095524"/>
              <a:gd name="connsiteY111" fmla="*/ 1269610 h 1410656"/>
              <a:gd name="connsiteX112" fmla="*/ 1548820 w 6095524"/>
              <a:gd name="connsiteY112" fmla="*/ 1254152 h 1410656"/>
              <a:gd name="connsiteX113" fmla="*/ 1526449 w 6095524"/>
              <a:gd name="connsiteY113" fmla="*/ 1249062 h 1410656"/>
              <a:gd name="connsiteX114" fmla="*/ 1495147 w 6095524"/>
              <a:gd name="connsiteY114" fmla="*/ 1249159 h 1410656"/>
              <a:gd name="connsiteX115" fmla="*/ 1438211 w 6095524"/>
              <a:gd name="connsiteY115" fmla="*/ 1242054 h 1410656"/>
              <a:gd name="connsiteX116" fmla="*/ 1381370 w 6095524"/>
              <a:gd name="connsiteY116" fmla="*/ 1221314 h 1410656"/>
              <a:gd name="connsiteX117" fmla="*/ 1357270 w 6095524"/>
              <a:gd name="connsiteY117" fmla="*/ 1223330 h 1410656"/>
              <a:gd name="connsiteX118" fmla="*/ 1348629 w 6095524"/>
              <a:gd name="connsiteY118" fmla="*/ 1222851 h 1410656"/>
              <a:gd name="connsiteX119" fmla="*/ 1270953 w 6095524"/>
              <a:gd name="connsiteY119" fmla="*/ 1211424 h 1410656"/>
              <a:gd name="connsiteX120" fmla="*/ 1263175 w 6095524"/>
              <a:gd name="connsiteY120" fmla="*/ 1210177 h 1410656"/>
              <a:gd name="connsiteX121" fmla="*/ 1226690 w 6095524"/>
              <a:gd name="connsiteY121" fmla="*/ 1199999 h 1410656"/>
              <a:gd name="connsiteX122" fmla="*/ 1134706 w 6095524"/>
              <a:gd name="connsiteY122" fmla="*/ 1193662 h 1410656"/>
              <a:gd name="connsiteX123" fmla="*/ 1129042 w 6095524"/>
              <a:gd name="connsiteY123" fmla="*/ 1192894 h 1410656"/>
              <a:gd name="connsiteX124" fmla="*/ 1098220 w 6095524"/>
              <a:gd name="connsiteY124" fmla="*/ 1197982 h 1410656"/>
              <a:gd name="connsiteX125" fmla="*/ 1082955 w 6095524"/>
              <a:gd name="connsiteY125" fmla="*/ 1205184 h 1410656"/>
              <a:gd name="connsiteX126" fmla="*/ 1059143 w 6095524"/>
              <a:gd name="connsiteY126" fmla="*/ 1212673 h 1410656"/>
              <a:gd name="connsiteX127" fmla="*/ 1034947 w 6095524"/>
              <a:gd name="connsiteY127" fmla="*/ 1215458 h 1410656"/>
              <a:gd name="connsiteX128" fmla="*/ 994332 w 6095524"/>
              <a:gd name="connsiteY128" fmla="*/ 1204127 h 1410656"/>
              <a:gd name="connsiteX129" fmla="*/ 979546 w 6095524"/>
              <a:gd name="connsiteY129" fmla="*/ 1202975 h 1410656"/>
              <a:gd name="connsiteX130" fmla="*/ 946613 w 6095524"/>
              <a:gd name="connsiteY130" fmla="*/ 1197503 h 1410656"/>
              <a:gd name="connsiteX131" fmla="*/ 917808 w 6095524"/>
              <a:gd name="connsiteY131" fmla="*/ 1197887 h 1410656"/>
              <a:gd name="connsiteX132" fmla="*/ 894669 w 6095524"/>
              <a:gd name="connsiteY132" fmla="*/ 1206624 h 1410656"/>
              <a:gd name="connsiteX133" fmla="*/ 861063 w 6095524"/>
              <a:gd name="connsiteY133" fmla="*/ 1208352 h 1410656"/>
              <a:gd name="connsiteX134" fmla="*/ 839363 w 6095524"/>
              <a:gd name="connsiteY134" fmla="*/ 1202015 h 1410656"/>
              <a:gd name="connsiteX135" fmla="*/ 834947 w 6095524"/>
              <a:gd name="connsiteY135" fmla="*/ 1201152 h 1410656"/>
              <a:gd name="connsiteX136" fmla="*/ 778202 w 6095524"/>
              <a:gd name="connsiteY136" fmla="*/ 1200767 h 1410656"/>
              <a:gd name="connsiteX137" fmla="*/ 707343 w 6095524"/>
              <a:gd name="connsiteY137" fmla="*/ 1219874 h 1410656"/>
              <a:gd name="connsiteX138" fmla="*/ 695629 w 6095524"/>
              <a:gd name="connsiteY138" fmla="*/ 1223907 h 1410656"/>
              <a:gd name="connsiteX139" fmla="*/ 638500 w 6095524"/>
              <a:gd name="connsiteY139" fmla="*/ 1230916 h 1410656"/>
              <a:gd name="connsiteX140" fmla="*/ 607872 w 6095524"/>
              <a:gd name="connsiteY140" fmla="*/ 1238021 h 1410656"/>
              <a:gd name="connsiteX141" fmla="*/ 585788 w 6095524"/>
              <a:gd name="connsiteY141" fmla="*/ 1238405 h 1410656"/>
              <a:gd name="connsiteX142" fmla="*/ 559097 w 6095524"/>
              <a:gd name="connsiteY142" fmla="*/ 1250983 h 1410656"/>
              <a:gd name="connsiteX143" fmla="*/ 550358 w 6095524"/>
              <a:gd name="connsiteY143" fmla="*/ 1256456 h 1410656"/>
              <a:gd name="connsiteX144" fmla="*/ 539893 w 6095524"/>
              <a:gd name="connsiteY144" fmla="*/ 1259720 h 1410656"/>
              <a:gd name="connsiteX145" fmla="*/ 492462 w 6095524"/>
              <a:gd name="connsiteY145" fmla="*/ 1270090 h 1410656"/>
              <a:gd name="connsiteX146" fmla="*/ 484011 w 6095524"/>
              <a:gd name="connsiteY146" fmla="*/ 1275947 h 1410656"/>
              <a:gd name="connsiteX147" fmla="*/ 478346 w 6095524"/>
              <a:gd name="connsiteY147" fmla="*/ 1279596 h 1410656"/>
              <a:gd name="connsiteX148" fmla="*/ 432260 w 6095524"/>
              <a:gd name="connsiteY148" fmla="*/ 1285741 h 1410656"/>
              <a:gd name="connsiteX149" fmla="*/ 403455 w 6095524"/>
              <a:gd name="connsiteY149" fmla="*/ 1303119 h 1410656"/>
              <a:gd name="connsiteX150" fmla="*/ 395583 w 6095524"/>
              <a:gd name="connsiteY150" fmla="*/ 1310512 h 1410656"/>
              <a:gd name="connsiteX151" fmla="*/ 368025 w 6095524"/>
              <a:gd name="connsiteY151" fmla="*/ 1321650 h 1410656"/>
              <a:gd name="connsiteX152" fmla="*/ 275371 w 6095524"/>
              <a:gd name="connsiteY152" fmla="*/ 1343062 h 1410656"/>
              <a:gd name="connsiteX153" fmla="*/ 248871 w 6095524"/>
              <a:gd name="connsiteY153" fmla="*/ 1335476 h 1410656"/>
              <a:gd name="connsiteX154" fmla="*/ 198559 w 6095524"/>
              <a:gd name="connsiteY154" fmla="*/ 1355831 h 1410656"/>
              <a:gd name="connsiteX155" fmla="*/ 154583 w 6095524"/>
              <a:gd name="connsiteY155" fmla="*/ 1367353 h 1410656"/>
              <a:gd name="connsiteX156" fmla="*/ 138261 w 6095524"/>
              <a:gd name="connsiteY156" fmla="*/ 1370138 h 1410656"/>
              <a:gd name="connsiteX157" fmla="*/ 86606 w 6095524"/>
              <a:gd name="connsiteY157" fmla="*/ 1375227 h 1410656"/>
              <a:gd name="connsiteX158" fmla="*/ 60009 w 6095524"/>
              <a:gd name="connsiteY158" fmla="*/ 1386749 h 1410656"/>
              <a:gd name="connsiteX159" fmla="*/ 30568 w 6095524"/>
              <a:gd name="connsiteY159" fmla="*/ 1395570 h 1410656"/>
              <a:gd name="connsiteX160" fmla="*/ 0 w 6095524"/>
              <a:gd name="connsiteY160" fmla="*/ 1397975 h 1410656"/>
              <a:gd name="connsiteX161" fmla="*/ 0 w 6095524"/>
              <a:gd name="connsiteY161" fmla="*/ 1041395 h 1410656"/>
              <a:gd name="connsiteX162" fmla="*/ 17282 w 6095524"/>
              <a:gd name="connsiteY162" fmla="*/ 1043014 h 1410656"/>
              <a:gd name="connsiteX163" fmla="*/ 45030 w 6095524"/>
              <a:gd name="connsiteY163" fmla="*/ 1049159 h 1410656"/>
              <a:gd name="connsiteX164" fmla="*/ 85356 w 6095524"/>
              <a:gd name="connsiteY164" fmla="*/ 1059145 h 1410656"/>
              <a:gd name="connsiteX165" fmla="*/ 133077 w 6095524"/>
              <a:gd name="connsiteY165" fmla="*/ 1047815 h 1410656"/>
              <a:gd name="connsiteX166" fmla="*/ 137877 w 6095524"/>
              <a:gd name="connsiteY166" fmla="*/ 1043110 h 1410656"/>
              <a:gd name="connsiteX167" fmla="*/ 189053 w 6095524"/>
              <a:gd name="connsiteY167" fmla="*/ 1031877 h 1410656"/>
              <a:gd name="connsiteX168" fmla="*/ 273066 w 6095524"/>
              <a:gd name="connsiteY168" fmla="*/ 1019010 h 1410656"/>
              <a:gd name="connsiteX169" fmla="*/ 278539 w 6095524"/>
              <a:gd name="connsiteY169" fmla="*/ 1018146 h 1410656"/>
              <a:gd name="connsiteX170" fmla="*/ 326355 w 6095524"/>
              <a:gd name="connsiteY170" fmla="*/ 1044358 h 1410656"/>
              <a:gd name="connsiteX171" fmla="*/ 364761 w 6095524"/>
              <a:gd name="connsiteY171" fmla="*/ 1040710 h 1410656"/>
              <a:gd name="connsiteX172" fmla="*/ 382619 w 6095524"/>
              <a:gd name="connsiteY172" fmla="*/ 1022562 h 1410656"/>
              <a:gd name="connsiteX173" fmla="*/ 433988 w 6095524"/>
              <a:gd name="connsiteY173" fmla="*/ 1008256 h 1410656"/>
              <a:gd name="connsiteX174" fmla="*/ 497262 w 6095524"/>
              <a:gd name="connsiteY174" fmla="*/ 1009697 h 1410656"/>
              <a:gd name="connsiteX175" fmla="*/ 542101 w 6095524"/>
              <a:gd name="connsiteY175" fmla="*/ 1007872 h 1410656"/>
              <a:gd name="connsiteX176" fmla="*/ 566681 w 6095524"/>
              <a:gd name="connsiteY176" fmla="*/ 998175 h 1410656"/>
              <a:gd name="connsiteX177" fmla="*/ 584251 w 6095524"/>
              <a:gd name="connsiteY177" fmla="*/ 999136 h 1410656"/>
              <a:gd name="connsiteX178" fmla="*/ 617280 w 6095524"/>
              <a:gd name="connsiteY178" fmla="*/ 1006049 h 1410656"/>
              <a:gd name="connsiteX179" fmla="*/ 721842 w 6095524"/>
              <a:gd name="connsiteY179" fmla="*/ 1014210 h 1410656"/>
              <a:gd name="connsiteX180" fmla="*/ 764472 w 6095524"/>
              <a:gd name="connsiteY180" fmla="*/ 1001440 h 1410656"/>
              <a:gd name="connsiteX181" fmla="*/ 777242 w 6095524"/>
              <a:gd name="connsiteY181" fmla="*/ 1001152 h 1410656"/>
              <a:gd name="connsiteX182" fmla="*/ 805854 w 6095524"/>
              <a:gd name="connsiteY182" fmla="*/ 1006145 h 1410656"/>
              <a:gd name="connsiteX183" fmla="*/ 864904 w 6095524"/>
              <a:gd name="connsiteY183" fmla="*/ 1002784 h 1410656"/>
              <a:gd name="connsiteX184" fmla="*/ 886700 w 6095524"/>
              <a:gd name="connsiteY184" fmla="*/ 997695 h 1410656"/>
              <a:gd name="connsiteX185" fmla="*/ 898797 w 6095524"/>
              <a:gd name="connsiteY185" fmla="*/ 994430 h 1410656"/>
              <a:gd name="connsiteX186" fmla="*/ 960919 w 6095524"/>
              <a:gd name="connsiteY186" fmla="*/ 985405 h 1410656"/>
              <a:gd name="connsiteX187" fmla="*/ 988571 w 6095524"/>
              <a:gd name="connsiteY187" fmla="*/ 975708 h 1410656"/>
              <a:gd name="connsiteX188" fmla="*/ 996061 w 6095524"/>
              <a:gd name="connsiteY188" fmla="*/ 974268 h 1410656"/>
              <a:gd name="connsiteX189" fmla="*/ 1037059 w 6095524"/>
              <a:gd name="connsiteY189" fmla="*/ 978300 h 1410656"/>
              <a:gd name="connsiteX190" fmla="*/ 1067784 w 6095524"/>
              <a:gd name="connsiteY190" fmla="*/ 993950 h 1410656"/>
              <a:gd name="connsiteX191" fmla="*/ 1073737 w 6095524"/>
              <a:gd name="connsiteY191" fmla="*/ 999231 h 1410656"/>
              <a:gd name="connsiteX192" fmla="*/ 1159383 w 6095524"/>
              <a:gd name="connsiteY192" fmla="*/ 997407 h 1410656"/>
              <a:gd name="connsiteX193" fmla="*/ 1172536 w 6095524"/>
              <a:gd name="connsiteY193" fmla="*/ 995198 h 1410656"/>
              <a:gd name="connsiteX194" fmla="*/ 1236099 w 6095524"/>
              <a:gd name="connsiteY194" fmla="*/ 1004416 h 1410656"/>
              <a:gd name="connsiteX195" fmla="*/ 1254630 w 6095524"/>
              <a:gd name="connsiteY195" fmla="*/ 1006240 h 1410656"/>
              <a:gd name="connsiteX196" fmla="*/ 1321072 w 6095524"/>
              <a:gd name="connsiteY196" fmla="*/ 1014498 h 1410656"/>
              <a:gd name="connsiteX197" fmla="*/ 1330481 w 6095524"/>
              <a:gd name="connsiteY197" fmla="*/ 1006817 h 1410656"/>
              <a:gd name="connsiteX198" fmla="*/ 1357558 w 6095524"/>
              <a:gd name="connsiteY198" fmla="*/ 987517 h 1410656"/>
              <a:gd name="connsiteX199" fmla="*/ 1410942 w 6095524"/>
              <a:gd name="connsiteY199" fmla="*/ 970427 h 1410656"/>
              <a:gd name="connsiteX200" fmla="*/ 1425441 w 6095524"/>
              <a:gd name="connsiteY200" fmla="*/ 971387 h 1410656"/>
              <a:gd name="connsiteX201" fmla="*/ 1462118 w 6095524"/>
              <a:gd name="connsiteY201" fmla="*/ 999904 h 1410656"/>
              <a:gd name="connsiteX202" fmla="*/ 1479978 w 6095524"/>
              <a:gd name="connsiteY202" fmla="*/ 1011329 h 1410656"/>
              <a:gd name="connsiteX203" fmla="*/ 1530674 w 6095524"/>
              <a:gd name="connsiteY203" fmla="*/ 1032356 h 1410656"/>
              <a:gd name="connsiteX204" fmla="*/ 1534898 w 6095524"/>
              <a:gd name="connsiteY204" fmla="*/ 1036197 h 1410656"/>
              <a:gd name="connsiteX205" fmla="*/ 1572344 w 6095524"/>
              <a:gd name="connsiteY205" fmla="*/ 1081804 h 1410656"/>
              <a:gd name="connsiteX206" fmla="*/ 1580793 w 6095524"/>
              <a:gd name="connsiteY206" fmla="*/ 1089581 h 1410656"/>
              <a:gd name="connsiteX207" fmla="*/ 1590971 w 6095524"/>
              <a:gd name="connsiteY207" fmla="*/ 1101680 h 1410656"/>
              <a:gd name="connsiteX208" fmla="*/ 1622751 w 6095524"/>
              <a:gd name="connsiteY208" fmla="*/ 1125108 h 1410656"/>
              <a:gd name="connsiteX209" fmla="*/ 1662118 w 6095524"/>
              <a:gd name="connsiteY209" fmla="*/ 1132596 h 1410656"/>
              <a:gd name="connsiteX210" fmla="*/ 1709646 w 6095524"/>
              <a:gd name="connsiteY210" fmla="*/ 1144022 h 1410656"/>
              <a:gd name="connsiteX211" fmla="*/ 1729521 w 6095524"/>
              <a:gd name="connsiteY211" fmla="*/ 1151704 h 1410656"/>
              <a:gd name="connsiteX212" fmla="*/ 1782809 w 6095524"/>
              <a:gd name="connsiteY212" fmla="*/ 1166298 h 1410656"/>
              <a:gd name="connsiteX213" fmla="*/ 1820831 w 6095524"/>
              <a:gd name="connsiteY213" fmla="*/ 1178588 h 1410656"/>
              <a:gd name="connsiteX214" fmla="*/ 1875656 w 6095524"/>
              <a:gd name="connsiteY214" fmla="*/ 1185789 h 1410656"/>
              <a:gd name="connsiteX215" fmla="*/ 1902252 w 6095524"/>
              <a:gd name="connsiteY215" fmla="*/ 1186076 h 1410656"/>
              <a:gd name="connsiteX216" fmla="*/ 1951123 w 6095524"/>
              <a:gd name="connsiteY216" fmla="*/ 1222946 h 1410656"/>
              <a:gd name="connsiteX217" fmla="*/ 1990106 w 6095524"/>
              <a:gd name="connsiteY217" fmla="*/ 1247335 h 1410656"/>
              <a:gd name="connsiteX218" fmla="*/ 2031105 w 6095524"/>
              <a:gd name="connsiteY218" fmla="*/ 1235525 h 1410656"/>
              <a:gd name="connsiteX219" fmla="*/ 2042242 w 6095524"/>
              <a:gd name="connsiteY219" fmla="*/ 1224387 h 1410656"/>
              <a:gd name="connsiteX220" fmla="*/ 2109453 w 6095524"/>
              <a:gd name="connsiteY220" fmla="*/ 1213826 h 1410656"/>
              <a:gd name="connsiteX221" fmla="*/ 2205468 w 6095524"/>
              <a:gd name="connsiteY221" fmla="*/ 1213442 h 1410656"/>
              <a:gd name="connsiteX222" fmla="*/ 2365142 w 6095524"/>
              <a:gd name="connsiteY222" fmla="*/ 1189437 h 1410656"/>
              <a:gd name="connsiteX223" fmla="*/ 2392985 w 6095524"/>
              <a:gd name="connsiteY223" fmla="*/ 1178299 h 1410656"/>
              <a:gd name="connsiteX224" fmla="*/ 2424286 w 6095524"/>
              <a:gd name="connsiteY224" fmla="*/ 1175515 h 1410656"/>
              <a:gd name="connsiteX225" fmla="*/ 2436289 w 6095524"/>
              <a:gd name="connsiteY225" fmla="*/ 1182333 h 1410656"/>
              <a:gd name="connsiteX226" fmla="*/ 2488808 w 6095524"/>
              <a:gd name="connsiteY226" fmla="*/ 1192510 h 1410656"/>
              <a:gd name="connsiteX227" fmla="*/ 2498795 w 6095524"/>
              <a:gd name="connsiteY227" fmla="*/ 1192702 h 1410656"/>
              <a:gd name="connsiteX228" fmla="*/ 2532976 w 6095524"/>
              <a:gd name="connsiteY228" fmla="*/ 1188381 h 1410656"/>
              <a:gd name="connsiteX229" fmla="*/ 2564661 w 6095524"/>
              <a:gd name="connsiteY229" fmla="*/ 1185885 h 1410656"/>
              <a:gd name="connsiteX230" fmla="*/ 2644545 w 6095524"/>
              <a:gd name="connsiteY230" fmla="*/ 1194046 h 1410656"/>
              <a:gd name="connsiteX231" fmla="*/ 2705803 w 6095524"/>
              <a:gd name="connsiteY231" fmla="*/ 1192126 h 1410656"/>
              <a:gd name="connsiteX232" fmla="*/ 2734031 w 6095524"/>
              <a:gd name="connsiteY232" fmla="*/ 1194046 h 1410656"/>
              <a:gd name="connsiteX233" fmla="*/ 2749969 w 6095524"/>
              <a:gd name="connsiteY233" fmla="*/ 1196927 h 1410656"/>
              <a:gd name="connsiteX234" fmla="*/ 2786071 w 6095524"/>
              <a:gd name="connsiteY234" fmla="*/ 1216994 h 1410656"/>
              <a:gd name="connsiteX235" fmla="*/ 2805851 w 6095524"/>
              <a:gd name="connsiteY235" fmla="*/ 1221507 h 1410656"/>
              <a:gd name="connsiteX236" fmla="*/ 2865380 w 6095524"/>
              <a:gd name="connsiteY236" fmla="*/ 1221123 h 1410656"/>
              <a:gd name="connsiteX237" fmla="*/ 2954674 w 6095524"/>
              <a:gd name="connsiteY237" fmla="*/ 1190878 h 1410656"/>
              <a:gd name="connsiteX238" fmla="*/ 2963988 w 6095524"/>
              <a:gd name="connsiteY238" fmla="*/ 1186845 h 1410656"/>
              <a:gd name="connsiteX239" fmla="*/ 3009403 w 6095524"/>
              <a:gd name="connsiteY239" fmla="*/ 1181852 h 1410656"/>
              <a:gd name="connsiteX240" fmla="*/ 3040223 w 6095524"/>
              <a:gd name="connsiteY240" fmla="*/ 1188669 h 1410656"/>
              <a:gd name="connsiteX241" fmla="*/ 3082183 w 6095524"/>
              <a:gd name="connsiteY241" fmla="*/ 1202784 h 1410656"/>
              <a:gd name="connsiteX242" fmla="*/ 3119916 w 6095524"/>
              <a:gd name="connsiteY242" fmla="*/ 1214594 h 1410656"/>
              <a:gd name="connsiteX243" fmla="*/ 3147376 w 6095524"/>
              <a:gd name="connsiteY243" fmla="*/ 1227939 h 1410656"/>
              <a:gd name="connsiteX244" fmla="*/ 3210171 w 6095524"/>
              <a:gd name="connsiteY244" fmla="*/ 1237733 h 1410656"/>
              <a:gd name="connsiteX245" fmla="*/ 3216700 w 6095524"/>
              <a:gd name="connsiteY245" fmla="*/ 1239365 h 1410656"/>
              <a:gd name="connsiteX246" fmla="*/ 3263939 w 6095524"/>
              <a:gd name="connsiteY246" fmla="*/ 1227459 h 1410656"/>
              <a:gd name="connsiteX247" fmla="*/ 3320683 w 6095524"/>
              <a:gd name="connsiteY247" fmla="*/ 1215362 h 1410656"/>
              <a:gd name="connsiteX248" fmla="*/ 3340943 w 6095524"/>
              <a:gd name="connsiteY248" fmla="*/ 1219490 h 1410656"/>
              <a:gd name="connsiteX249" fmla="*/ 3368691 w 6095524"/>
              <a:gd name="connsiteY249" fmla="*/ 1225347 h 1410656"/>
              <a:gd name="connsiteX250" fmla="*/ 3394423 w 6095524"/>
              <a:gd name="connsiteY250" fmla="*/ 1222275 h 1410656"/>
              <a:gd name="connsiteX251" fmla="*/ 3410074 w 6095524"/>
              <a:gd name="connsiteY251" fmla="*/ 1221987 h 1410656"/>
              <a:gd name="connsiteX252" fmla="*/ 3481509 w 6095524"/>
              <a:gd name="connsiteY252" fmla="*/ 1257896 h 1410656"/>
              <a:gd name="connsiteX253" fmla="*/ 3499656 w 6095524"/>
              <a:gd name="connsiteY253" fmla="*/ 1260873 h 1410656"/>
              <a:gd name="connsiteX254" fmla="*/ 3509930 w 6095524"/>
              <a:gd name="connsiteY254" fmla="*/ 1265290 h 1410656"/>
              <a:gd name="connsiteX255" fmla="*/ 3571860 w 6095524"/>
              <a:gd name="connsiteY255" fmla="*/ 1309841 h 1410656"/>
              <a:gd name="connsiteX256" fmla="*/ 3598168 w 6095524"/>
              <a:gd name="connsiteY256" fmla="*/ 1318866 h 1410656"/>
              <a:gd name="connsiteX257" fmla="*/ 3627068 w 6095524"/>
              <a:gd name="connsiteY257" fmla="*/ 1317041 h 1410656"/>
              <a:gd name="connsiteX258" fmla="*/ 3643775 w 6095524"/>
              <a:gd name="connsiteY258" fmla="*/ 1313777 h 1410656"/>
              <a:gd name="connsiteX259" fmla="*/ 3685254 w 6095524"/>
              <a:gd name="connsiteY259" fmla="*/ 1285452 h 1410656"/>
              <a:gd name="connsiteX260" fmla="*/ 3708873 w 6095524"/>
              <a:gd name="connsiteY260" fmla="*/ 1286413 h 1410656"/>
              <a:gd name="connsiteX261" fmla="*/ 3745743 w 6095524"/>
              <a:gd name="connsiteY261" fmla="*/ 1305903 h 1410656"/>
              <a:gd name="connsiteX262" fmla="*/ 3812665 w 6095524"/>
              <a:gd name="connsiteY262" fmla="*/ 1314641 h 1410656"/>
              <a:gd name="connsiteX263" fmla="*/ 3846655 w 6095524"/>
              <a:gd name="connsiteY263" fmla="*/ 1287373 h 1410656"/>
              <a:gd name="connsiteX264" fmla="*/ 3864225 w 6095524"/>
              <a:gd name="connsiteY264" fmla="*/ 1261161 h 1410656"/>
              <a:gd name="connsiteX265" fmla="*/ 3915018 w 6095524"/>
              <a:gd name="connsiteY265" fmla="*/ 1230724 h 1410656"/>
              <a:gd name="connsiteX266" fmla="*/ 3927116 w 6095524"/>
              <a:gd name="connsiteY266" fmla="*/ 1242054 h 1410656"/>
              <a:gd name="connsiteX267" fmla="*/ 3964370 w 6095524"/>
              <a:gd name="connsiteY267" fmla="*/ 1246855 h 1410656"/>
              <a:gd name="connsiteX268" fmla="*/ 4004696 w 6095524"/>
              <a:gd name="connsiteY268" fmla="*/ 1246471 h 1410656"/>
              <a:gd name="connsiteX269" fmla="*/ 4074978 w 6095524"/>
              <a:gd name="connsiteY269" fmla="*/ 1251559 h 1410656"/>
              <a:gd name="connsiteX270" fmla="*/ 4121738 w 6095524"/>
              <a:gd name="connsiteY270" fmla="*/ 1222466 h 1410656"/>
              <a:gd name="connsiteX271" fmla="*/ 4139598 w 6095524"/>
              <a:gd name="connsiteY271" fmla="*/ 1210465 h 1410656"/>
              <a:gd name="connsiteX272" fmla="*/ 4156304 w 6095524"/>
              <a:gd name="connsiteY272" fmla="*/ 1202784 h 1410656"/>
              <a:gd name="connsiteX273" fmla="*/ 4175604 w 6095524"/>
              <a:gd name="connsiteY273" fmla="*/ 1198463 h 1410656"/>
              <a:gd name="connsiteX274" fmla="*/ 4222170 w 6095524"/>
              <a:gd name="connsiteY274" fmla="*/ 1182140 h 1410656"/>
              <a:gd name="connsiteX275" fmla="*/ 4247710 w 6095524"/>
              <a:gd name="connsiteY275" fmla="*/ 1166105 h 1410656"/>
              <a:gd name="connsiteX276" fmla="*/ 4305128 w 6095524"/>
              <a:gd name="connsiteY276" fmla="*/ 1150647 h 1410656"/>
              <a:gd name="connsiteX277" fmla="*/ 4344206 w 6095524"/>
              <a:gd name="connsiteY277" fmla="*/ 1136821 h 1410656"/>
              <a:gd name="connsiteX278" fmla="*/ 4385396 w 6095524"/>
              <a:gd name="connsiteY278" fmla="*/ 1113009 h 1410656"/>
              <a:gd name="connsiteX279" fmla="*/ 4391157 w 6095524"/>
              <a:gd name="connsiteY279" fmla="*/ 1109361 h 1410656"/>
              <a:gd name="connsiteX280" fmla="*/ 4404984 w 6095524"/>
              <a:gd name="connsiteY280" fmla="*/ 1093710 h 1410656"/>
              <a:gd name="connsiteX281" fmla="*/ 4425050 w 6095524"/>
              <a:gd name="connsiteY281" fmla="*/ 1039846 h 1410656"/>
              <a:gd name="connsiteX282" fmla="*/ 4430812 w 6095524"/>
              <a:gd name="connsiteY282" fmla="*/ 1028900 h 1410656"/>
              <a:gd name="connsiteX283" fmla="*/ 4483140 w 6095524"/>
              <a:gd name="connsiteY283" fmla="*/ 992030 h 1410656"/>
              <a:gd name="connsiteX284" fmla="*/ 4502535 w 6095524"/>
              <a:gd name="connsiteY284" fmla="*/ 995487 h 1410656"/>
              <a:gd name="connsiteX285" fmla="*/ 4523946 w 6095524"/>
              <a:gd name="connsiteY285" fmla="*/ 1007585 h 1410656"/>
              <a:gd name="connsiteX286" fmla="*/ 4570898 w 6095524"/>
              <a:gd name="connsiteY286" fmla="*/ 1010753 h 1410656"/>
              <a:gd name="connsiteX287" fmla="*/ 4588468 w 6095524"/>
              <a:gd name="connsiteY287" fmla="*/ 1004513 h 1410656"/>
              <a:gd name="connsiteX288" fmla="*/ 4619192 w 6095524"/>
              <a:gd name="connsiteY288" fmla="*/ 987710 h 1410656"/>
              <a:gd name="connsiteX289" fmla="*/ 4642908 w 6095524"/>
              <a:gd name="connsiteY289" fmla="*/ 961689 h 1410656"/>
              <a:gd name="connsiteX290" fmla="*/ 4677378 w 6095524"/>
              <a:gd name="connsiteY290" fmla="*/ 918674 h 1410656"/>
              <a:gd name="connsiteX291" fmla="*/ 4743532 w 6095524"/>
              <a:gd name="connsiteY291" fmla="*/ 902256 h 1410656"/>
              <a:gd name="connsiteX292" fmla="*/ 4768977 w 6095524"/>
              <a:gd name="connsiteY292" fmla="*/ 896783 h 1410656"/>
              <a:gd name="connsiteX293" fmla="*/ 4861536 w 6095524"/>
              <a:gd name="connsiteY293" fmla="*/ 873835 h 1410656"/>
              <a:gd name="connsiteX294" fmla="*/ 4869600 w 6095524"/>
              <a:gd name="connsiteY294" fmla="*/ 873067 h 1410656"/>
              <a:gd name="connsiteX295" fmla="*/ 4933738 w 6095524"/>
              <a:gd name="connsiteY295" fmla="*/ 846664 h 1410656"/>
              <a:gd name="connsiteX296" fmla="*/ 4949196 w 6095524"/>
              <a:gd name="connsiteY296" fmla="*/ 840134 h 1410656"/>
              <a:gd name="connsiteX297" fmla="*/ 4968112 w 6095524"/>
              <a:gd name="connsiteY297" fmla="*/ 823427 h 1410656"/>
              <a:gd name="connsiteX298" fmla="*/ 4985588 w 6095524"/>
              <a:gd name="connsiteY298" fmla="*/ 776284 h 1410656"/>
              <a:gd name="connsiteX299" fmla="*/ 5006038 w 6095524"/>
              <a:gd name="connsiteY299" fmla="*/ 754776 h 1410656"/>
              <a:gd name="connsiteX300" fmla="*/ 5020921 w 6095524"/>
              <a:gd name="connsiteY300" fmla="*/ 741718 h 1410656"/>
              <a:gd name="connsiteX301" fmla="*/ 5033978 w 6095524"/>
              <a:gd name="connsiteY301" fmla="*/ 721940 h 1410656"/>
              <a:gd name="connsiteX302" fmla="*/ 5047036 w 6095524"/>
              <a:gd name="connsiteY302" fmla="*/ 674604 h 1410656"/>
              <a:gd name="connsiteX303" fmla="*/ 5067104 w 6095524"/>
              <a:gd name="connsiteY303" fmla="*/ 632645 h 1410656"/>
              <a:gd name="connsiteX304" fmla="*/ 5103206 w 6095524"/>
              <a:gd name="connsiteY304" fmla="*/ 609410 h 1410656"/>
              <a:gd name="connsiteX305" fmla="*/ 5125577 w 6095524"/>
              <a:gd name="connsiteY305" fmla="*/ 597216 h 1410656"/>
              <a:gd name="connsiteX306" fmla="*/ 5214200 w 6095524"/>
              <a:gd name="connsiteY306" fmla="*/ 609506 h 1410656"/>
              <a:gd name="connsiteX307" fmla="*/ 5274688 w 6095524"/>
              <a:gd name="connsiteY307" fmla="*/ 621507 h 1410656"/>
              <a:gd name="connsiteX308" fmla="*/ 5294564 w 6095524"/>
              <a:gd name="connsiteY308" fmla="*/ 616899 h 1410656"/>
              <a:gd name="connsiteX309" fmla="*/ 5350732 w 6095524"/>
              <a:gd name="connsiteY309" fmla="*/ 577724 h 1410656"/>
              <a:gd name="connsiteX310" fmla="*/ 5406230 w 6095524"/>
              <a:gd name="connsiteY310" fmla="*/ 560250 h 1410656"/>
              <a:gd name="connsiteX311" fmla="*/ 5447996 w 6095524"/>
              <a:gd name="connsiteY311" fmla="*/ 555257 h 1410656"/>
              <a:gd name="connsiteX312" fmla="*/ 5483904 w 6095524"/>
              <a:gd name="connsiteY312" fmla="*/ 551417 h 1410656"/>
              <a:gd name="connsiteX313" fmla="*/ 5527016 w 6095524"/>
              <a:gd name="connsiteY313" fmla="*/ 540663 h 1410656"/>
              <a:gd name="connsiteX314" fmla="*/ 5551404 w 6095524"/>
              <a:gd name="connsiteY314" fmla="*/ 528949 h 1410656"/>
              <a:gd name="connsiteX315" fmla="*/ 5590194 w 6095524"/>
              <a:gd name="connsiteY315" fmla="*/ 512147 h 1410656"/>
              <a:gd name="connsiteX316" fmla="*/ 5629944 w 6095524"/>
              <a:gd name="connsiteY316" fmla="*/ 490351 h 1410656"/>
              <a:gd name="connsiteX317" fmla="*/ 5660477 w 6095524"/>
              <a:gd name="connsiteY317" fmla="*/ 459818 h 1410656"/>
              <a:gd name="connsiteX318" fmla="*/ 5676896 w 6095524"/>
              <a:gd name="connsiteY318" fmla="*/ 434086 h 1410656"/>
              <a:gd name="connsiteX319" fmla="*/ 5725000 w 6095524"/>
              <a:gd name="connsiteY319" fmla="*/ 397216 h 1410656"/>
              <a:gd name="connsiteX320" fmla="*/ 5768494 w 6095524"/>
              <a:gd name="connsiteY320" fmla="*/ 327701 h 1410656"/>
              <a:gd name="connsiteX321" fmla="*/ 5795763 w 6095524"/>
              <a:gd name="connsiteY321" fmla="*/ 298801 h 1410656"/>
              <a:gd name="connsiteX322" fmla="*/ 5811221 w 6095524"/>
              <a:gd name="connsiteY322" fmla="*/ 290639 h 1410656"/>
              <a:gd name="connsiteX323" fmla="*/ 5837528 w 6095524"/>
              <a:gd name="connsiteY323" fmla="*/ 270573 h 1410656"/>
              <a:gd name="connsiteX324" fmla="*/ 5853084 w 6095524"/>
              <a:gd name="connsiteY324" fmla="*/ 255690 h 1410656"/>
              <a:gd name="connsiteX325" fmla="*/ 5895618 w 6095524"/>
              <a:gd name="connsiteY325" fmla="*/ 200961 h 1410656"/>
              <a:gd name="connsiteX326" fmla="*/ 5908676 w 6095524"/>
              <a:gd name="connsiteY326" fmla="*/ 184735 h 1410656"/>
              <a:gd name="connsiteX327" fmla="*/ 5935657 w 6095524"/>
              <a:gd name="connsiteY327" fmla="*/ 156891 h 1410656"/>
              <a:gd name="connsiteX328" fmla="*/ 5947467 w 6095524"/>
              <a:gd name="connsiteY328" fmla="*/ 148441 h 1410656"/>
              <a:gd name="connsiteX329" fmla="*/ 5968302 w 6095524"/>
              <a:gd name="connsiteY329" fmla="*/ 125782 h 1410656"/>
              <a:gd name="connsiteX330" fmla="*/ 6017942 w 6095524"/>
              <a:gd name="connsiteY330" fmla="*/ 66348 h 1410656"/>
              <a:gd name="connsiteX331" fmla="*/ 6039258 w 6095524"/>
              <a:gd name="connsiteY331" fmla="*/ 33030 h 1410656"/>
              <a:gd name="connsiteX332" fmla="*/ 6081792 w 6095524"/>
              <a:gd name="connsiteY332" fmla="*/ 8451 h 1410656"/>
              <a:gd name="connsiteX333" fmla="*/ 6095524 w 6095524"/>
              <a:gd name="connsiteY333" fmla="*/ 0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Lst>
            <a:rect l="l" t="t" r="r" b="b"/>
            <a:pathLst>
              <a:path w="6095524" h="1410656">
                <a:moveTo>
                  <a:pt x="6095524" y="0"/>
                </a:moveTo>
                <a:lnTo>
                  <a:pt x="6095524" y="221634"/>
                </a:lnTo>
                <a:lnTo>
                  <a:pt x="6061052" y="237063"/>
                </a:lnTo>
                <a:cubicBezTo>
                  <a:pt x="6054332" y="239848"/>
                  <a:pt x="6046938" y="241384"/>
                  <a:pt x="6040890" y="245128"/>
                </a:cubicBezTo>
                <a:cubicBezTo>
                  <a:pt x="6013044" y="262219"/>
                  <a:pt x="5986064" y="280654"/>
                  <a:pt x="5957836" y="297073"/>
                </a:cubicBezTo>
                <a:cubicBezTo>
                  <a:pt x="5928744" y="314067"/>
                  <a:pt x="5902724" y="334134"/>
                  <a:pt x="5882656" y="361307"/>
                </a:cubicBezTo>
                <a:cubicBezTo>
                  <a:pt x="5864029" y="386559"/>
                  <a:pt x="5845978" y="412194"/>
                  <a:pt x="5827448" y="437542"/>
                </a:cubicBezTo>
                <a:cubicBezTo>
                  <a:pt x="5822743" y="443975"/>
                  <a:pt x="5818422" y="451561"/>
                  <a:pt x="5811989" y="455690"/>
                </a:cubicBezTo>
                <a:cubicBezTo>
                  <a:pt x="5798643" y="464331"/>
                  <a:pt x="5784048" y="471340"/>
                  <a:pt x="5769742" y="478445"/>
                </a:cubicBezTo>
                <a:cubicBezTo>
                  <a:pt x="5757452" y="484494"/>
                  <a:pt x="5744394" y="489006"/>
                  <a:pt x="5732393" y="495535"/>
                </a:cubicBezTo>
                <a:cubicBezTo>
                  <a:pt x="5722792" y="500721"/>
                  <a:pt x="5714246" y="507922"/>
                  <a:pt x="5705316" y="514451"/>
                </a:cubicBezTo>
                <a:cubicBezTo>
                  <a:pt x="5697539" y="520115"/>
                  <a:pt x="5688994" y="525012"/>
                  <a:pt x="5682465" y="531830"/>
                </a:cubicBezTo>
                <a:cubicBezTo>
                  <a:pt x="5666526" y="548344"/>
                  <a:pt x="5650491" y="564571"/>
                  <a:pt x="5630712" y="576765"/>
                </a:cubicBezTo>
                <a:cubicBezTo>
                  <a:pt x="5611221" y="588862"/>
                  <a:pt x="5592786" y="602401"/>
                  <a:pt x="5573392" y="614691"/>
                </a:cubicBezTo>
                <a:cubicBezTo>
                  <a:pt x="5554380" y="626693"/>
                  <a:pt x="5537194" y="639846"/>
                  <a:pt x="5527304" y="661162"/>
                </a:cubicBezTo>
                <a:cubicBezTo>
                  <a:pt x="5522888" y="670571"/>
                  <a:pt x="5516646" y="680845"/>
                  <a:pt x="5508293" y="686318"/>
                </a:cubicBezTo>
                <a:cubicBezTo>
                  <a:pt x="5496387" y="694095"/>
                  <a:pt x="5481313" y="696880"/>
                  <a:pt x="5468350" y="703505"/>
                </a:cubicBezTo>
                <a:cubicBezTo>
                  <a:pt x="5453084" y="711282"/>
                  <a:pt x="5435418" y="718003"/>
                  <a:pt x="5425048" y="730389"/>
                </a:cubicBezTo>
                <a:cubicBezTo>
                  <a:pt x="5415830" y="741431"/>
                  <a:pt x="5406517" y="750072"/>
                  <a:pt x="5394322" y="757081"/>
                </a:cubicBezTo>
                <a:cubicBezTo>
                  <a:pt x="5385778" y="761978"/>
                  <a:pt x="5379441" y="770907"/>
                  <a:pt x="5370608" y="774940"/>
                </a:cubicBezTo>
                <a:cubicBezTo>
                  <a:pt x="5358990" y="780317"/>
                  <a:pt x="5347276" y="784542"/>
                  <a:pt x="5337098" y="792895"/>
                </a:cubicBezTo>
                <a:cubicBezTo>
                  <a:pt x="5326536" y="801536"/>
                  <a:pt x="5314535" y="808353"/>
                  <a:pt x="5303493" y="816419"/>
                </a:cubicBezTo>
                <a:cubicBezTo>
                  <a:pt x="5297636" y="820739"/>
                  <a:pt x="5292835" y="826404"/>
                  <a:pt x="5287171" y="830917"/>
                </a:cubicBezTo>
                <a:cubicBezTo>
                  <a:pt x="5276801" y="839174"/>
                  <a:pt x="5266239" y="847239"/>
                  <a:pt x="5255581" y="855016"/>
                </a:cubicBezTo>
                <a:cubicBezTo>
                  <a:pt x="5244924" y="862794"/>
                  <a:pt x="5234746" y="871819"/>
                  <a:pt x="5223032" y="877484"/>
                </a:cubicBezTo>
                <a:cubicBezTo>
                  <a:pt x="5203062" y="887086"/>
                  <a:pt x="5181266" y="892847"/>
                  <a:pt x="5161870" y="903216"/>
                </a:cubicBezTo>
                <a:cubicBezTo>
                  <a:pt x="5142188" y="913777"/>
                  <a:pt x="5123656" y="927028"/>
                  <a:pt x="5106182" y="941046"/>
                </a:cubicBezTo>
                <a:cubicBezTo>
                  <a:pt x="5092356" y="952088"/>
                  <a:pt x="5079394" y="963034"/>
                  <a:pt x="5062014" y="968698"/>
                </a:cubicBezTo>
                <a:cubicBezTo>
                  <a:pt x="5052317" y="971867"/>
                  <a:pt x="5042140" y="978780"/>
                  <a:pt x="5036282" y="986846"/>
                </a:cubicBezTo>
                <a:cubicBezTo>
                  <a:pt x="5023608" y="1004416"/>
                  <a:pt x="5007382" y="1016802"/>
                  <a:pt x="4989043" y="1027364"/>
                </a:cubicBezTo>
                <a:cubicBezTo>
                  <a:pt x="4964559" y="1041574"/>
                  <a:pt x="4940363" y="1056072"/>
                  <a:pt x="4915783" y="1069994"/>
                </a:cubicBezTo>
                <a:cubicBezTo>
                  <a:pt x="4901286" y="1078252"/>
                  <a:pt x="4886884" y="1086989"/>
                  <a:pt x="4871520" y="1093038"/>
                </a:cubicBezTo>
                <a:cubicBezTo>
                  <a:pt x="4840124" y="1105520"/>
                  <a:pt x="4807959" y="1116177"/>
                  <a:pt x="4776274" y="1127796"/>
                </a:cubicBezTo>
                <a:cubicBezTo>
                  <a:pt x="4765904" y="1131540"/>
                  <a:pt x="4756110" y="1136917"/>
                  <a:pt x="4745548" y="1140182"/>
                </a:cubicBezTo>
                <a:cubicBezTo>
                  <a:pt x="4734122" y="1143734"/>
                  <a:pt x="4721834" y="1144790"/>
                  <a:pt x="4710408" y="1148343"/>
                </a:cubicBezTo>
                <a:cubicBezTo>
                  <a:pt x="4691396" y="1154199"/>
                  <a:pt x="4672961" y="1161689"/>
                  <a:pt x="4653950" y="1167642"/>
                </a:cubicBezTo>
                <a:cubicBezTo>
                  <a:pt x="4617272" y="1179068"/>
                  <a:pt x="4580498" y="1190014"/>
                  <a:pt x="4543725" y="1200863"/>
                </a:cubicBezTo>
                <a:cubicBezTo>
                  <a:pt x="4535852" y="1203168"/>
                  <a:pt x="4527306" y="1203456"/>
                  <a:pt x="4519530" y="1205952"/>
                </a:cubicBezTo>
                <a:cubicBezTo>
                  <a:pt x="4498886" y="1212673"/>
                  <a:pt x="4478338" y="1219970"/>
                  <a:pt x="4457887" y="1227363"/>
                </a:cubicBezTo>
                <a:cubicBezTo>
                  <a:pt x="4445502" y="1231876"/>
                  <a:pt x="4433403" y="1237445"/>
                  <a:pt x="4420922" y="1241765"/>
                </a:cubicBezTo>
                <a:cubicBezTo>
                  <a:pt x="4410936" y="1245222"/>
                  <a:pt x="4400662" y="1247910"/>
                  <a:pt x="4390292" y="1250023"/>
                </a:cubicBezTo>
                <a:cubicBezTo>
                  <a:pt x="4381363" y="1251848"/>
                  <a:pt x="4372050" y="1251655"/>
                  <a:pt x="4363216" y="1253864"/>
                </a:cubicBezTo>
                <a:cubicBezTo>
                  <a:pt x="4339308" y="1259816"/>
                  <a:pt x="4315689" y="1266538"/>
                  <a:pt x="4291973" y="1272874"/>
                </a:cubicBezTo>
                <a:cubicBezTo>
                  <a:pt x="4282468" y="1275371"/>
                  <a:pt x="4272770" y="1277196"/>
                  <a:pt x="4263552" y="1280364"/>
                </a:cubicBezTo>
                <a:cubicBezTo>
                  <a:pt x="4238876" y="1288717"/>
                  <a:pt x="4214585" y="1298222"/>
                  <a:pt x="4189813" y="1306096"/>
                </a:cubicBezTo>
                <a:cubicBezTo>
                  <a:pt x="4169266" y="1312625"/>
                  <a:pt x="4148142" y="1317329"/>
                  <a:pt x="4127306" y="1323090"/>
                </a:cubicBezTo>
                <a:cubicBezTo>
                  <a:pt x="4118473" y="1325587"/>
                  <a:pt x="4110024" y="1329140"/>
                  <a:pt x="4101192" y="1331251"/>
                </a:cubicBezTo>
                <a:cubicBezTo>
                  <a:pt x="4081412" y="1336053"/>
                  <a:pt x="4061345" y="1340085"/>
                  <a:pt x="4041470" y="1344886"/>
                </a:cubicBezTo>
                <a:cubicBezTo>
                  <a:pt x="4030139" y="1347670"/>
                  <a:pt x="4019194" y="1352663"/>
                  <a:pt x="4007672" y="1354488"/>
                </a:cubicBezTo>
                <a:cubicBezTo>
                  <a:pt x="3980308" y="1358808"/>
                  <a:pt x="3952752" y="1361880"/>
                  <a:pt x="3925195" y="1365337"/>
                </a:cubicBezTo>
                <a:cubicBezTo>
                  <a:pt x="3896776" y="1368889"/>
                  <a:pt x="3868451" y="1372634"/>
                  <a:pt x="3840029" y="1375802"/>
                </a:cubicBezTo>
                <a:cubicBezTo>
                  <a:pt x="3824475" y="1377435"/>
                  <a:pt x="3808824" y="1377723"/>
                  <a:pt x="3793270" y="1379259"/>
                </a:cubicBezTo>
                <a:cubicBezTo>
                  <a:pt x="3779636" y="1380604"/>
                  <a:pt x="3766098" y="1383100"/>
                  <a:pt x="3752464" y="1384733"/>
                </a:cubicBezTo>
                <a:cubicBezTo>
                  <a:pt x="3740654" y="1386076"/>
                  <a:pt x="3728748" y="1386844"/>
                  <a:pt x="3716938" y="1388189"/>
                </a:cubicBezTo>
                <a:cubicBezTo>
                  <a:pt x="3698024" y="1390397"/>
                  <a:pt x="3679204" y="1392894"/>
                  <a:pt x="3660386" y="1395198"/>
                </a:cubicBezTo>
                <a:cubicBezTo>
                  <a:pt x="3652513" y="1396062"/>
                  <a:pt x="3644255" y="1398462"/>
                  <a:pt x="3636862" y="1397023"/>
                </a:cubicBezTo>
                <a:cubicBezTo>
                  <a:pt x="3618235" y="1393373"/>
                  <a:pt x="3599896" y="1394430"/>
                  <a:pt x="3581365" y="1396926"/>
                </a:cubicBezTo>
                <a:cubicBezTo>
                  <a:pt x="3575028" y="1397791"/>
                  <a:pt x="3568211" y="1397598"/>
                  <a:pt x="3562066" y="1395966"/>
                </a:cubicBezTo>
                <a:cubicBezTo>
                  <a:pt x="3549488" y="1392701"/>
                  <a:pt x="3537294" y="1388092"/>
                  <a:pt x="3524908" y="1384060"/>
                </a:cubicBezTo>
                <a:cubicBezTo>
                  <a:pt x="3523563" y="1383580"/>
                  <a:pt x="3521931" y="1383484"/>
                  <a:pt x="3520492" y="1383196"/>
                </a:cubicBezTo>
                <a:cubicBezTo>
                  <a:pt x="3512330" y="1381563"/>
                  <a:pt x="3504266" y="1379931"/>
                  <a:pt x="3496103" y="1378491"/>
                </a:cubicBezTo>
                <a:cubicBezTo>
                  <a:pt x="3491687" y="1377723"/>
                  <a:pt x="3487174" y="1377627"/>
                  <a:pt x="3482757" y="1376955"/>
                </a:cubicBezTo>
                <a:cubicBezTo>
                  <a:pt x="3465667" y="1374266"/>
                  <a:pt x="3446848" y="1378779"/>
                  <a:pt x="3432061" y="1367162"/>
                </a:cubicBezTo>
                <a:cubicBezTo>
                  <a:pt x="3422460" y="1359672"/>
                  <a:pt x="3413146" y="1361401"/>
                  <a:pt x="3402873" y="1362553"/>
                </a:cubicBezTo>
                <a:cubicBezTo>
                  <a:pt x="3395096" y="1363417"/>
                  <a:pt x="3387126" y="1363128"/>
                  <a:pt x="3379253" y="1363225"/>
                </a:cubicBezTo>
                <a:cubicBezTo>
                  <a:pt x="3365427" y="1363512"/>
                  <a:pt x="3351601" y="1363609"/>
                  <a:pt x="3337774" y="1364089"/>
                </a:cubicBezTo>
                <a:cubicBezTo>
                  <a:pt x="3333357" y="1364281"/>
                  <a:pt x="3328846" y="1366682"/>
                  <a:pt x="3324524" y="1366298"/>
                </a:cubicBezTo>
                <a:cubicBezTo>
                  <a:pt x="3304553" y="1364473"/>
                  <a:pt x="3284582" y="1361592"/>
                  <a:pt x="3264610" y="1359960"/>
                </a:cubicBezTo>
                <a:cubicBezTo>
                  <a:pt x="3253281" y="1359001"/>
                  <a:pt x="3241663" y="1360824"/>
                  <a:pt x="3230429" y="1359480"/>
                </a:cubicBezTo>
                <a:cubicBezTo>
                  <a:pt x="3217468" y="1357944"/>
                  <a:pt x="3204794" y="1354008"/>
                  <a:pt x="3191927" y="1351607"/>
                </a:cubicBezTo>
                <a:cubicBezTo>
                  <a:pt x="3188375" y="1350935"/>
                  <a:pt x="3184438" y="1351799"/>
                  <a:pt x="3180694" y="1351991"/>
                </a:cubicBezTo>
                <a:cubicBezTo>
                  <a:pt x="3176469" y="1352183"/>
                  <a:pt x="3172340" y="1352567"/>
                  <a:pt x="3168116" y="1352663"/>
                </a:cubicBezTo>
                <a:cubicBezTo>
                  <a:pt x="3155249" y="1352856"/>
                  <a:pt x="3142384" y="1352567"/>
                  <a:pt x="3129517" y="1353240"/>
                </a:cubicBezTo>
                <a:cubicBezTo>
                  <a:pt x="3121644" y="1353624"/>
                  <a:pt x="3113388" y="1357560"/>
                  <a:pt x="3106089" y="1356120"/>
                </a:cubicBezTo>
                <a:cubicBezTo>
                  <a:pt x="3091208" y="1353335"/>
                  <a:pt x="3076325" y="1359576"/>
                  <a:pt x="3061444" y="1354392"/>
                </a:cubicBezTo>
                <a:cubicBezTo>
                  <a:pt x="3056834" y="1352856"/>
                  <a:pt x="3050497" y="1356696"/>
                  <a:pt x="3044928" y="1356888"/>
                </a:cubicBezTo>
                <a:cubicBezTo>
                  <a:pt x="3031006" y="1357368"/>
                  <a:pt x="3017084" y="1357272"/>
                  <a:pt x="3003162" y="1357176"/>
                </a:cubicBezTo>
                <a:cubicBezTo>
                  <a:pt x="2990680" y="1357080"/>
                  <a:pt x="2977717" y="1358424"/>
                  <a:pt x="2965716" y="1355736"/>
                </a:cubicBezTo>
                <a:cubicBezTo>
                  <a:pt x="2953137" y="1352856"/>
                  <a:pt x="2941808" y="1353240"/>
                  <a:pt x="2929614" y="1356504"/>
                </a:cubicBezTo>
                <a:cubicBezTo>
                  <a:pt x="2921260" y="1358712"/>
                  <a:pt x="2912427" y="1359001"/>
                  <a:pt x="2903786" y="1359672"/>
                </a:cubicBezTo>
                <a:cubicBezTo>
                  <a:pt x="2894473" y="1360440"/>
                  <a:pt x="2884199" y="1358424"/>
                  <a:pt x="2875750" y="1361592"/>
                </a:cubicBezTo>
                <a:cubicBezTo>
                  <a:pt x="2850593" y="1371002"/>
                  <a:pt x="2824765" y="1373018"/>
                  <a:pt x="2798458" y="1373018"/>
                </a:cubicBezTo>
                <a:cubicBezTo>
                  <a:pt x="2793656" y="1373018"/>
                  <a:pt x="2788759" y="1371675"/>
                  <a:pt x="2784152" y="1370234"/>
                </a:cubicBezTo>
                <a:cubicBezTo>
                  <a:pt x="2757266" y="1361592"/>
                  <a:pt x="2730286" y="1362360"/>
                  <a:pt x="2702922" y="1367641"/>
                </a:cubicBezTo>
                <a:cubicBezTo>
                  <a:pt x="2697257" y="1368794"/>
                  <a:pt x="2690921" y="1368986"/>
                  <a:pt x="2685256" y="1367834"/>
                </a:cubicBezTo>
                <a:cubicBezTo>
                  <a:pt x="2669317" y="1364473"/>
                  <a:pt x="2653858" y="1358904"/>
                  <a:pt x="2637824" y="1356504"/>
                </a:cubicBezTo>
                <a:cubicBezTo>
                  <a:pt x="2611324" y="1352567"/>
                  <a:pt x="2588377" y="1365817"/>
                  <a:pt x="2564661" y="1374459"/>
                </a:cubicBezTo>
                <a:cubicBezTo>
                  <a:pt x="2542097" y="1382620"/>
                  <a:pt x="2522894" y="1401055"/>
                  <a:pt x="2496201" y="1396926"/>
                </a:cubicBezTo>
                <a:cubicBezTo>
                  <a:pt x="2493514" y="1396542"/>
                  <a:pt x="2490537" y="1399134"/>
                  <a:pt x="2487560" y="1399807"/>
                </a:cubicBezTo>
                <a:cubicBezTo>
                  <a:pt x="2479399" y="1401631"/>
                  <a:pt x="2471238" y="1403839"/>
                  <a:pt x="2462980" y="1404704"/>
                </a:cubicBezTo>
                <a:cubicBezTo>
                  <a:pt x="2452899" y="1405856"/>
                  <a:pt x="2442625" y="1405472"/>
                  <a:pt x="2432544" y="1406432"/>
                </a:cubicBezTo>
                <a:cubicBezTo>
                  <a:pt x="2419581" y="1407584"/>
                  <a:pt x="2406812" y="1410656"/>
                  <a:pt x="2393945" y="1410656"/>
                </a:cubicBezTo>
                <a:cubicBezTo>
                  <a:pt x="2383575" y="1410656"/>
                  <a:pt x="2373302" y="1407104"/>
                  <a:pt x="2363029" y="1405375"/>
                </a:cubicBezTo>
                <a:cubicBezTo>
                  <a:pt x="2348530" y="1402975"/>
                  <a:pt x="2332591" y="1403647"/>
                  <a:pt x="2319821" y="1397502"/>
                </a:cubicBezTo>
                <a:cubicBezTo>
                  <a:pt x="2306188" y="1390973"/>
                  <a:pt x="2293225" y="1387997"/>
                  <a:pt x="2279111" y="1390013"/>
                </a:cubicBezTo>
                <a:cubicBezTo>
                  <a:pt x="2274406" y="1390685"/>
                  <a:pt x="2268357" y="1394718"/>
                  <a:pt x="2266245" y="1398846"/>
                </a:cubicBezTo>
                <a:cubicBezTo>
                  <a:pt x="2261540" y="1408064"/>
                  <a:pt x="2255108" y="1409697"/>
                  <a:pt x="2246370" y="1406527"/>
                </a:cubicBezTo>
                <a:cubicBezTo>
                  <a:pt x="2238785" y="1403839"/>
                  <a:pt x="2229471" y="1402495"/>
                  <a:pt x="2224287" y="1397310"/>
                </a:cubicBezTo>
                <a:cubicBezTo>
                  <a:pt x="2209596" y="1382620"/>
                  <a:pt x="2190873" y="1382140"/>
                  <a:pt x="2172630" y="1378204"/>
                </a:cubicBezTo>
                <a:cubicBezTo>
                  <a:pt x="2161494" y="1375802"/>
                  <a:pt x="2151123" y="1375707"/>
                  <a:pt x="2139985" y="1377339"/>
                </a:cubicBezTo>
                <a:cubicBezTo>
                  <a:pt x="2115790" y="1380988"/>
                  <a:pt x="2092266" y="1375802"/>
                  <a:pt x="2069030" y="1369178"/>
                </a:cubicBezTo>
                <a:cubicBezTo>
                  <a:pt x="2053667" y="1364761"/>
                  <a:pt x="2037921" y="1362073"/>
                  <a:pt x="2022655" y="1357560"/>
                </a:cubicBezTo>
                <a:cubicBezTo>
                  <a:pt x="2011229" y="1354104"/>
                  <a:pt x="1999804" y="1349975"/>
                  <a:pt x="1989339" y="1344406"/>
                </a:cubicBezTo>
                <a:cubicBezTo>
                  <a:pt x="1974167" y="1336244"/>
                  <a:pt x="1960918" y="1323954"/>
                  <a:pt x="1941618" y="1327219"/>
                </a:cubicBezTo>
                <a:cubicBezTo>
                  <a:pt x="1924623" y="1330099"/>
                  <a:pt x="1909262" y="1324051"/>
                  <a:pt x="1893707" y="1318290"/>
                </a:cubicBezTo>
                <a:cubicBezTo>
                  <a:pt x="1882281" y="1314065"/>
                  <a:pt x="1870857" y="1309744"/>
                  <a:pt x="1859045" y="1307056"/>
                </a:cubicBezTo>
                <a:cubicBezTo>
                  <a:pt x="1845027" y="1303887"/>
                  <a:pt x="1829184" y="1305232"/>
                  <a:pt x="1816702" y="1299374"/>
                </a:cubicBezTo>
                <a:cubicBezTo>
                  <a:pt x="1803644" y="1293229"/>
                  <a:pt x="1792795" y="1297358"/>
                  <a:pt x="1781177" y="1299087"/>
                </a:cubicBezTo>
                <a:cubicBezTo>
                  <a:pt x="1762646" y="1301775"/>
                  <a:pt x="1744210" y="1306768"/>
                  <a:pt x="1725488" y="1300431"/>
                </a:cubicBezTo>
                <a:cubicBezTo>
                  <a:pt x="1702733" y="1292750"/>
                  <a:pt x="1680169" y="1284493"/>
                  <a:pt x="1657318" y="1277196"/>
                </a:cubicBezTo>
                <a:cubicBezTo>
                  <a:pt x="1648483" y="1274410"/>
                  <a:pt x="1638980" y="1273258"/>
                  <a:pt x="1629761" y="1272010"/>
                </a:cubicBezTo>
                <a:cubicBezTo>
                  <a:pt x="1621025" y="1270954"/>
                  <a:pt x="1610559" y="1273642"/>
                  <a:pt x="1603837" y="1269610"/>
                </a:cubicBezTo>
                <a:cubicBezTo>
                  <a:pt x="1586554" y="1259241"/>
                  <a:pt x="1568792" y="1254152"/>
                  <a:pt x="1548820" y="1254152"/>
                </a:cubicBezTo>
                <a:cubicBezTo>
                  <a:pt x="1541330" y="1254152"/>
                  <a:pt x="1534033" y="1249831"/>
                  <a:pt x="1526449" y="1249062"/>
                </a:cubicBezTo>
                <a:cubicBezTo>
                  <a:pt x="1516078" y="1248103"/>
                  <a:pt x="1504172" y="1245510"/>
                  <a:pt x="1495147" y="1249159"/>
                </a:cubicBezTo>
                <a:cubicBezTo>
                  <a:pt x="1473928" y="1257800"/>
                  <a:pt x="1456742" y="1250599"/>
                  <a:pt x="1438211" y="1242054"/>
                </a:cubicBezTo>
                <a:cubicBezTo>
                  <a:pt x="1419967" y="1233604"/>
                  <a:pt x="1400764" y="1226884"/>
                  <a:pt x="1381370" y="1221314"/>
                </a:cubicBezTo>
                <a:cubicBezTo>
                  <a:pt x="1374073" y="1219298"/>
                  <a:pt x="1365336" y="1222659"/>
                  <a:pt x="1357270" y="1223330"/>
                </a:cubicBezTo>
                <a:cubicBezTo>
                  <a:pt x="1354389" y="1223523"/>
                  <a:pt x="1351220" y="1223811"/>
                  <a:pt x="1348629" y="1222851"/>
                </a:cubicBezTo>
                <a:cubicBezTo>
                  <a:pt x="1323569" y="1213633"/>
                  <a:pt x="1298124" y="1206624"/>
                  <a:pt x="1270953" y="1211424"/>
                </a:cubicBezTo>
                <a:cubicBezTo>
                  <a:pt x="1268457" y="1211905"/>
                  <a:pt x="1265672" y="1210849"/>
                  <a:pt x="1263175" y="1210177"/>
                </a:cubicBezTo>
                <a:cubicBezTo>
                  <a:pt x="1250981" y="1206720"/>
                  <a:pt x="1239075" y="1201247"/>
                  <a:pt x="1226690" y="1199999"/>
                </a:cubicBezTo>
                <a:cubicBezTo>
                  <a:pt x="1196157" y="1196927"/>
                  <a:pt x="1165433" y="1195678"/>
                  <a:pt x="1134706" y="1193662"/>
                </a:cubicBezTo>
                <a:cubicBezTo>
                  <a:pt x="1132786" y="1193566"/>
                  <a:pt x="1130770" y="1193566"/>
                  <a:pt x="1129042" y="1192894"/>
                </a:cubicBezTo>
                <a:cubicBezTo>
                  <a:pt x="1117712" y="1188765"/>
                  <a:pt x="1107823" y="1190110"/>
                  <a:pt x="1098220" y="1197982"/>
                </a:cubicBezTo>
                <a:cubicBezTo>
                  <a:pt x="1093996" y="1201439"/>
                  <a:pt x="1088235" y="1203263"/>
                  <a:pt x="1082955" y="1205184"/>
                </a:cubicBezTo>
                <a:cubicBezTo>
                  <a:pt x="1075177" y="1208065"/>
                  <a:pt x="1067208" y="1210849"/>
                  <a:pt x="1059143" y="1212673"/>
                </a:cubicBezTo>
                <a:cubicBezTo>
                  <a:pt x="1051173" y="1214401"/>
                  <a:pt x="1042628" y="1216801"/>
                  <a:pt x="1034947" y="1215458"/>
                </a:cubicBezTo>
                <a:cubicBezTo>
                  <a:pt x="1021121" y="1213057"/>
                  <a:pt x="1007966" y="1207681"/>
                  <a:pt x="994332" y="1204127"/>
                </a:cubicBezTo>
                <a:cubicBezTo>
                  <a:pt x="989628" y="1202879"/>
                  <a:pt x="984442" y="1203072"/>
                  <a:pt x="979546" y="1202975"/>
                </a:cubicBezTo>
                <a:cubicBezTo>
                  <a:pt x="968312" y="1202688"/>
                  <a:pt x="956790" y="1205472"/>
                  <a:pt x="946613" y="1197503"/>
                </a:cubicBezTo>
                <a:cubicBezTo>
                  <a:pt x="937204" y="1190014"/>
                  <a:pt x="927697" y="1192221"/>
                  <a:pt x="917808" y="1197887"/>
                </a:cubicBezTo>
                <a:cubicBezTo>
                  <a:pt x="910703" y="1201920"/>
                  <a:pt x="902639" y="1205088"/>
                  <a:pt x="894669" y="1206624"/>
                </a:cubicBezTo>
                <a:cubicBezTo>
                  <a:pt x="883723" y="1208736"/>
                  <a:pt x="872873" y="1209601"/>
                  <a:pt x="861063" y="1208352"/>
                </a:cubicBezTo>
                <a:cubicBezTo>
                  <a:pt x="852710" y="1207488"/>
                  <a:pt x="845892" y="1207104"/>
                  <a:pt x="839363" y="1202015"/>
                </a:cubicBezTo>
                <a:cubicBezTo>
                  <a:pt x="838308" y="1201247"/>
                  <a:pt x="836388" y="1201055"/>
                  <a:pt x="834947" y="1201152"/>
                </a:cubicBezTo>
                <a:cubicBezTo>
                  <a:pt x="816032" y="1202784"/>
                  <a:pt x="797309" y="1201920"/>
                  <a:pt x="778202" y="1200767"/>
                </a:cubicBezTo>
                <a:cubicBezTo>
                  <a:pt x="753911" y="1199231"/>
                  <a:pt x="728370" y="1203743"/>
                  <a:pt x="707343" y="1219874"/>
                </a:cubicBezTo>
                <a:cubicBezTo>
                  <a:pt x="704271" y="1222275"/>
                  <a:pt x="699662" y="1223330"/>
                  <a:pt x="695629" y="1223907"/>
                </a:cubicBezTo>
                <a:cubicBezTo>
                  <a:pt x="676618" y="1226403"/>
                  <a:pt x="657511" y="1228132"/>
                  <a:pt x="638500" y="1230916"/>
                </a:cubicBezTo>
                <a:cubicBezTo>
                  <a:pt x="628130" y="1232452"/>
                  <a:pt x="617280" y="1233797"/>
                  <a:pt x="607872" y="1238021"/>
                </a:cubicBezTo>
                <a:cubicBezTo>
                  <a:pt x="598655" y="1242149"/>
                  <a:pt x="591260" y="1247046"/>
                  <a:pt x="585788" y="1238405"/>
                </a:cubicBezTo>
                <a:cubicBezTo>
                  <a:pt x="575995" y="1243014"/>
                  <a:pt x="567448" y="1246855"/>
                  <a:pt x="559097" y="1250983"/>
                </a:cubicBezTo>
                <a:cubicBezTo>
                  <a:pt x="556023" y="1252519"/>
                  <a:pt x="553431" y="1255016"/>
                  <a:pt x="550358" y="1256456"/>
                </a:cubicBezTo>
                <a:cubicBezTo>
                  <a:pt x="547093" y="1257993"/>
                  <a:pt x="543445" y="1258952"/>
                  <a:pt x="539893" y="1259720"/>
                </a:cubicBezTo>
                <a:cubicBezTo>
                  <a:pt x="524050" y="1263177"/>
                  <a:pt x="508207" y="1266345"/>
                  <a:pt x="492462" y="1270090"/>
                </a:cubicBezTo>
                <a:cubicBezTo>
                  <a:pt x="489388" y="1270858"/>
                  <a:pt x="486796" y="1273931"/>
                  <a:pt x="484011" y="1275947"/>
                </a:cubicBezTo>
                <a:cubicBezTo>
                  <a:pt x="482187" y="1277291"/>
                  <a:pt x="480363" y="1279307"/>
                  <a:pt x="478346" y="1279596"/>
                </a:cubicBezTo>
                <a:cubicBezTo>
                  <a:pt x="462984" y="1281900"/>
                  <a:pt x="447718" y="1284589"/>
                  <a:pt x="432260" y="1285741"/>
                </a:cubicBezTo>
                <a:cubicBezTo>
                  <a:pt x="419298" y="1286700"/>
                  <a:pt x="406815" y="1286413"/>
                  <a:pt x="403455" y="1303119"/>
                </a:cubicBezTo>
                <a:cubicBezTo>
                  <a:pt x="402879" y="1306000"/>
                  <a:pt x="398750" y="1309073"/>
                  <a:pt x="395583" y="1310512"/>
                </a:cubicBezTo>
                <a:cubicBezTo>
                  <a:pt x="386557" y="1314641"/>
                  <a:pt x="376954" y="1317425"/>
                  <a:pt x="368025" y="1321650"/>
                </a:cubicBezTo>
                <a:cubicBezTo>
                  <a:pt x="338741" y="1335764"/>
                  <a:pt x="308113" y="1344694"/>
                  <a:pt x="275371" y="1343062"/>
                </a:cubicBezTo>
                <a:cubicBezTo>
                  <a:pt x="265194" y="1342582"/>
                  <a:pt x="255304" y="1337396"/>
                  <a:pt x="248871" y="1335476"/>
                </a:cubicBezTo>
                <a:cubicBezTo>
                  <a:pt x="230341" y="1343062"/>
                  <a:pt x="214786" y="1350359"/>
                  <a:pt x="198559" y="1355831"/>
                </a:cubicBezTo>
                <a:cubicBezTo>
                  <a:pt x="184253" y="1360728"/>
                  <a:pt x="169274" y="1363801"/>
                  <a:pt x="154583" y="1367353"/>
                </a:cubicBezTo>
                <a:cubicBezTo>
                  <a:pt x="149206" y="1368698"/>
                  <a:pt x="143734" y="1369466"/>
                  <a:pt x="138261" y="1370138"/>
                </a:cubicBezTo>
                <a:cubicBezTo>
                  <a:pt x="121171" y="1372250"/>
                  <a:pt x="103312" y="1367162"/>
                  <a:pt x="86606" y="1375227"/>
                </a:cubicBezTo>
                <a:cubicBezTo>
                  <a:pt x="77868" y="1379452"/>
                  <a:pt x="69226" y="1384540"/>
                  <a:pt x="60009" y="1386749"/>
                </a:cubicBezTo>
                <a:cubicBezTo>
                  <a:pt x="50120" y="1389149"/>
                  <a:pt x="40446" y="1392894"/>
                  <a:pt x="30568" y="1395570"/>
                </a:cubicBezTo>
                <a:lnTo>
                  <a:pt x="0" y="1397975"/>
                </a:lnTo>
                <a:lnTo>
                  <a:pt x="0" y="1041395"/>
                </a:lnTo>
                <a:lnTo>
                  <a:pt x="17282" y="1043014"/>
                </a:lnTo>
                <a:cubicBezTo>
                  <a:pt x="26692" y="1044358"/>
                  <a:pt x="35813" y="1048967"/>
                  <a:pt x="45030" y="1049159"/>
                </a:cubicBezTo>
                <a:cubicBezTo>
                  <a:pt x="59529" y="1049448"/>
                  <a:pt x="72395" y="1051271"/>
                  <a:pt x="85356" y="1059145"/>
                </a:cubicBezTo>
                <a:cubicBezTo>
                  <a:pt x="104944" y="1070955"/>
                  <a:pt x="121074" y="1065962"/>
                  <a:pt x="133077" y="1047815"/>
                </a:cubicBezTo>
                <a:cubicBezTo>
                  <a:pt x="134325" y="1045991"/>
                  <a:pt x="135957" y="1043590"/>
                  <a:pt x="137877" y="1043110"/>
                </a:cubicBezTo>
                <a:cubicBezTo>
                  <a:pt x="154872" y="1038885"/>
                  <a:pt x="172347" y="1030820"/>
                  <a:pt x="189053" y="1031877"/>
                </a:cubicBezTo>
                <a:cubicBezTo>
                  <a:pt x="218530" y="1033797"/>
                  <a:pt x="246278" y="1031493"/>
                  <a:pt x="273066" y="1019010"/>
                </a:cubicBezTo>
                <a:cubicBezTo>
                  <a:pt x="274698" y="1018242"/>
                  <a:pt x="277195" y="1017474"/>
                  <a:pt x="278539" y="1018146"/>
                </a:cubicBezTo>
                <a:cubicBezTo>
                  <a:pt x="294670" y="1026500"/>
                  <a:pt x="312336" y="1033125"/>
                  <a:pt x="326355" y="1044358"/>
                </a:cubicBezTo>
                <a:cubicBezTo>
                  <a:pt x="339701" y="1055016"/>
                  <a:pt x="355832" y="1055112"/>
                  <a:pt x="364761" y="1040710"/>
                </a:cubicBezTo>
                <a:cubicBezTo>
                  <a:pt x="369177" y="1033604"/>
                  <a:pt x="375322" y="1025348"/>
                  <a:pt x="382619" y="1022562"/>
                </a:cubicBezTo>
                <a:cubicBezTo>
                  <a:pt x="399134" y="1016226"/>
                  <a:pt x="416802" y="1012961"/>
                  <a:pt x="433988" y="1008256"/>
                </a:cubicBezTo>
                <a:cubicBezTo>
                  <a:pt x="455208" y="1002495"/>
                  <a:pt x="476139" y="1002495"/>
                  <a:pt x="497262" y="1009697"/>
                </a:cubicBezTo>
                <a:cubicBezTo>
                  <a:pt x="512145" y="1014785"/>
                  <a:pt x="527315" y="1014785"/>
                  <a:pt x="542101" y="1007872"/>
                </a:cubicBezTo>
                <a:cubicBezTo>
                  <a:pt x="550070" y="1004128"/>
                  <a:pt x="558232" y="1000288"/>
                  <a:pt x="566681" y="998175"/>
                </a:cubicBezTo>
                <a:cubicBezTo>
                  <a:pt x="572154" y="996830"/>
                  <a:pt x="578490" y="998079"/>
                  <a:pt x="584251" y="999136"/>
                </a:cubicBezTo>
                <a:cubicBezTo>
                  <a:pt x="595389" y="1001248"/>
                  <a:pt x="606911" y="1007681"/>
                  <a:pt x="617280" y="1006049"/>
                </a:cubicBezTo>
                <a:cubicBezTo>
                  <a:pt x="653095" y="1000288"/>
                  <a:pt x="686892" y="1013826"/>
                  <a:pt x="721842" y="1014210"/>
                </a:cubicBezTo>
                <a:cubicBezTo>
                  <a:pt x="737684" y="1014401"/>
                  <a:pt x="753335" y="1017474"/>
                  <a:pt x="764472" y="1001440"/>
                </a:cubicBezTo>
                <a:cubicBezTo>
                  <a:pt x="765912" y="999327"/>
                  <a:pt x="772922" y="1000479"/>
                  <a:pt x="777242" y="1001152"/>
                </a:cubicBezTo>
                <a:cubicBezTo>
                  <a:pt x="786844" y="1002592"/>
                  <a:pt x="796350" y="1006240"/>
                  <a:pt x="805854" y="1006145"/>
                </a:cubicBezTo>
                <a:cubicBezTo>
                  <a:pt x="825538" y="1006049"/>
                  <a:pt x="845317" y="1004513"/>
                  <a:pt x="864904" y="1002784"/>
                </a:cubicBezTo>
                <a:cubicBezTo>
                  <a:pt x="872297" y="1002111"/>
                  <a:pt x="879402" y="999520"/>
                  <a:pt x="886700" y="997695"/>
                </a:cubicBezTo>
                <a:cubicBezTo>
                  <a:pt x="890732" y="996639"/>
                  <a:pt x="895053" y="993855"/>
                  <a:pt x="898797" y="994430"/>
                </a:cubicBezTo>
                <a:cubicBezTo>
                  <a:pt x="920497" y="997791"/>
                  <a:pt x="940372" y="989534"/>
                  <a:pt x="960919" y="985405"/>
                </a:cubicBezTo>
                <a:cubicBezTo>
                  <a:pt x="970425" y="983485"/>
                  <a:pt x="979354" y="978876"/>
                  <a:pt x="988571" y="975708"/>
                </a:cubicBezTo>
                <a:cubicBezTo>
                  <a:pt x="990972" y="974843"/>
                  <a:pt x="993660" y="974075"/>
                  <a:pt x="996061" y="974268"/>
                </a:cubicBezTo>
                <a:cubicBezTo>
                  <a:pt x="1009791" y="975420"/>
                  <a:pt x="1023425" y="977052"/>
                  <a:pt x="1037059" y="978300"/>
                </a:cubicBezTo>
                <a:cubicBezTo>
                  <a:pt x="1049445" y="979452"/>
                  <a:pt x="1061927" y="979836"/>
                  <a:pt x="1067784" y="993950"/>
                </a:cubicBezTo>
                <a:cubicBezTo>
                  <a:pt x="1068649" y="996159"/>
                  <a:pt x="1071528" y="997791"/>
                  <a:pt x="1073737" y="999231"/>
                </a:cubicBezTo>
                <a:cubicBezTo>
                  <a:pt x="1107823" y="1021411"/>
                  <a:pt x="1126065" y="1020835"/>
                  <a:pt x="1159383" y="997407"/>
                </a:cubicBezTo>
                <a:cubicBezTo>
                  <a:pt x="1162839" y="995007"/>
                  <a:pt x="1170232" y="993278"/>
                  <a:pt x="1172536" y="995198"/>
                </a:cubicBezTo>
                <a:cubicBezTo>
                  <a:pt x="1192124" y="1011137"/>
                  <a:pt x="1213535" y="1009409"/>
                  <a:pt x="1236099" y="1004416"/>
                </a:cubicBezTo>
                <a:cubicBezTo>
                  <a:pt x="1241956" y="1003072"/>
                  <a:pt x="1250213" y="1003072"/>
                  <a:pt x="1254630" y="1006240"/>
                </a:cubicBezTo>
                <a:cubicBezTo>
                  <a:pt x="1275657" y="1020930"/>
                  <a:pt x="1298221" y="1018819"/>
                  <a:pt x="1321072" y="1014498"/>
                </a:cubicBezTo>
                <a:cubicBezTo>
                  <a:pt x="1324624" y="1013826"/>
                  <a:pt x="1328946" y="1010177"/>
                  <a:pt x="1330481" y="1006817"/>
                </a:cubicBezTo>
                <a:cubicBezTo>
                  <a:pt x="1335955" y="994911"/>
                  <a:pt x="1346229" y="990878"/>
                  <a:pt x="1357558" y="987517"/>
                </a:cubicBezTo>
                <a:cubicBezTo>
                  <a:pt x="1375417" y="982044"/>
                  <a:pt x="1392987" y="975611"/>
                  <a:pt x="1410942" y="970427"/>
                </a:cubicBezTo>
                <a:cubicBezTo>
                  <a:pt x="1415360" y="969179"/>
                  <a:pt x="1420832" y="969947"/>
                  <a:pt x="1425441" y="971387"/>
                </a:cubicBezTo>
                <a:cubicBezTo>
                  <a:pt x="1441187" y="976284"/>
                  <a:pt x="1451173" y="988574"/>
                  <a:pt x="1462118" y="999904"/>
                </a:cubicBezTo>
                <a:cubicBezTo>
                  <a:pt x="1466919" y="1004897"/>
                  <a:pt x="1473544" y="1008449"/>
                  <a:pt x="1479978" y="1011329"/>
                </a:cubicBezTo>
                <a:cubicBezTo>
                  <a:pt x="1496684" y="1018723"/>
                  <a:pt x="1513775" y="1025348"/>
                  <a:pt x="1530674" y="1032356"/>
                </a:cubicBezTo>
                <a:cubicBezTo>
                  <a:pt x="1532306" y="1033029"/>
                  <a:pt x="1533649" y="1034757"/>
                  <a:pt x="1534898" y="1036197"/>
                </a:cubicBezTo>
                <a:cubicBezTo>
                  <a:pt x="1547380" y="1051368"/>
                  <a:pt x="1559765" y="1066634"/>
                  <a:pt x="1572344" y="1081804"/>
                </a:cubicBezTo>
                <a:cubicBezTo>
                  <a:pt x="1574744" y="1084684"/>
                  <a:pt x="1578201" y="1086797"/>
                  <a:pt x="1580793" y="1089581"/>
                </a:cubicBezTo>
                <a:cubicBezTo>
                  <a:pt x="1584442" y="1093422"/>
                  <a:pt x="1589051" y="1097071"/>
                  <a:pt x="1590971" y="1101680"/>
                </a:cubicBezTo>
                <a:cubicBezTo>
                  <a:pt x="1596923" y="1116177"/>
                  <a:pt x="1608350" y="1122419"/>
                  <a:pt x="1622751" y="1125108"/>
                </a:cubicBezTo>
                <a:cubicBezTo>
                  <a:pt x="1635906" y="1127603"/>
                  <a:pt x="1649060" y="1129716"/>
                  <a:pt x="1662118" y="1132596"/>
                </a:cubicBezTo>
                <a:cubicBezTo>
                  <a:pt x="1678056" y="1136053"/>
                  <a:pt x="1693899" y="1139798"/>
                  <a:pt x="1709646" y="1144022"/>
                </a:cubicBezTo>
                <a:cubicBezTo>
                  <a:pt x="1716462" y="1145847"/>
                  <a:pt x="1723664" y="1147959"/>
                  <a:pt x="1729521" y="1151704"/>
                </a:cubicBezTo>
                <a:cubicBezTo>
                  <a:pt x="1745939" y="1162073"/>
                  <a:pt x="1763510" y="1169082"/>
                  <a:pt x="1782809" y="1166298"/>
                </a:cubicBezTo>
                <a:cubicBezTo>
                  <a:pt x="1798267" y="1164089"/>
                  <a:pt x="1811229" y="1169754"/>
                  <a:pt x="1820831" y="1178588"/>
                </a:cubicBezTo>
                <a:cubicBezTo>
                  <a:pt x="1838306" y="1194623"/>
                  <a:pt x="1857028" y="1190973"/>
                  <a:pt x="1875656" y="1185789"/>
                </a:cubicBezTo>
                <a:cubicBezTo>
                  <a:pt x="1885257" y="1183101"/>
                  <a:pt x="1893130" y="1183485"/>
                  <a:pt x="1902252" y="1186076"/>
                </a:cubicBezTo>
                <a:cubicBezTo>
                  <a:pt x="1923375" y="1192126"/>
                  <a:pt x="1937490" y="1208544"/>
                  <a:pt x="1951123" y="1222946"/>
                </a:cubicBezTo>
                <a:cubicBezTo>
                  <a:pt x="1962742" y="1235236"/>
                  <a:pt x="1975800" y="1242149"/>
                  <a:pt x="1990106" y="1247335"/>
                </a:cubicBezTo>
                <a:cubicBezTo>
                  <a:pt x="2008157" y="1253959"/>
                  <a:pt x="2022463" y="1251464"/>
                  <a:pt x="2031105" y="1235525"/>
                </a:cubicBezTo>
                <a:cubicBezTo>
                  <a:pt x="2033505" y="1231012"/>
                  <a:pt x="2037729" y="1225730"/>
                  <a:pt x="2042242" y="1224387"/>
                </a:cubicBezTo>
                <a:cubicBezTo>
                  <a:pt x="2064037" y="1217666"/>
                  <a:pt x="2086121" y="1207872"/>
                  <a:pt x="2109453" y="1213826"/>
                </a:cubicBezTo>
                <a:cubicBezTo>
                  <a:pt x="2141714" y="1221987"/>
                  <a:pt x="2173207" y="1221507"/>
                  <a:pt x="2205468" y="1213442"/>
                </a:cubicBezTo>
                <a:cubicBezTo>
                  <a:pt x="2257796" y="1200383"/>
                  <a:pt x="2310124" y="1186557"/>
                  <a:pt x="2365142" y="1189437"/>
                </a:cubicBezTo>
                <a:cubicBezTo>
                  <a:pt x="2374262" y="1189917"/>
                  <a:pt x="2385112" y="1184060"/>
                  <a:pt x="2392985" y="1178299"/>
                </a:cubicBezTo>
                <a:cubicBezTo>
                  <a:pt x="2408060" y="1167354"/>
                  <a:pt x="2407387" y="1166489"/>
                  <a:pt x="2424286" y="1175515"/>
                </a:cubicBezTo>
                <a:cubicBezTo>
                  <a:pt x="2428319" y="1177724"/>
                  <a:pt x="2433312" y="1179068"/>
                  <a:pt x="2436289" y="1182333"/>
                </a:cubicBezTo>
                <a:cubicBezTo>
                  <a:pt x="2451458" y="1198943"/>
                  <a:pt x="2470182" y="1194910"/>
                  <a:pt x="2488808" y="1192510"/>
                </a:cubicBezTo>
                <a:cubicBezTo>
                  <a:pt x="2492073" y="1192030"/>
                  <a:pt x="2496009" y="1191358"/>
                  <a:pt x="2498795" y="1192702"/>
                </a:cubicBezTo>
                <a:cubicBezTo>
                  <a:pt x="2511372" y="1198750"/>
                  <a:pt x="2522030" y="1196639"/>
                  <a:pt x="2532976" y="1188381"/>
                </a:cubicBezTo>
                <a:cubicBezTo>
                  <a:pt x="2542481" y="1181276"/>
                  <a:pt x="2553427" y="1177052"/>
                  <a:pt x="2564661" y="1185885"/>
                </a:cubicBezTo>
                <a:cubicBezTo>
                  <a:pt x="2589625" y="1205472"/>
                  <a:pt x="2616316" y="1206432"/>
                  <a:pt x="2644545" y="1194046"/>
                </a:cubicBezTo>
                <a:cubicBezTo>
                  <a:pt x="2664708" y="1185213"/>
                  <a:pt x="2684583" y="1183196"/>
                  <a:pt x="2705803" y="1192126"/>
                </a:cubicBezTo>
                <a:cubicBezTo>
                  <a:pt x="2713964" y="1195582"/>
                  <a:pt x="2724526" y="1193278"/>
                  <a:pt x="2734031" y="1194046"/>
                </a:cubicBezTo>
                <a:cubicBezTo>
                  <a:pt x="2739408" y="1194430"/>
                  <a:pt x="2745362" y="1194526"/>
                  <a:pt x="2749969" y="1196927"/>
                </a:cubicBezTo>
                <a:cubicBezTo>
                  <a:pt x="2762260" y="1203072"/>
                  <a:pt x="2773685" y="1210945"/>
                  <a:pt x="2786071" y="1216994"/>
                </a:cubicBezTo>
                <a:cubicBezTo>
                  <a:pt x="2792024" y="1219874"/>
                  <a:pt x="2799129" y="1221410"/>
                  <a:pt x="2805851" y="1221507"/>
                </a:cubicBezTo>
                <a:cubicBezTo>
                  <a:pt x="2825726" y="1221987"/>
                  <a:pt x="2845601" y="1221987"/>
                  <a:pt x="2865380" y="1221123"/>
                </a:cubicBezTo>
                <a:cubicBezTo>
                  <a:pt x="2898025" y="1219778"/>
                  <a:pt x="2931150" y="1219490"/>
                  <a:pt x="2954674" y="1190878"/>
                </a:cubicBezTo>
                <a:cubicBezTo>
                  <a:pt x="2956595" y="1188573"/>
                  <a:pt x="2960723" y="1187229"/>
                  <a:pt x="2963988" y="1186845"/>
                </a:cubicBezTo>
                <a:cubicBezTo>
                  <a:pt x="2979062" y="1185021"/>
                  <a:pt x="2994520" y="1184828"/>
                  <a:pt x="3009403" y="1181852"/>
                </a:cubicBezTo>
                <a:cubicBezTo>
                  <a:pt x="3021309" y="1179452"/>
                  <a:pt x="3031199" y="1180220"/>
                  <a:pt x="3040223" y="1188669"/>
                </a:cubicBezTo>
                <a:cubicBezTo>
                  <a:pt x="3052034" y="1199807"/>
                  <a:pt x="3066436" y="1206336"/>
                  <a:pt x="3082183" y="1202784"/>
                </a:cubicBezTo>
                <a:cubicBezTo>
                  <a:pt x="3097928" y="1199327"/>
                  <a:pt x="3108298" y="1206816"/>
                  <a:pt x="3119916" y="1214594"/>
                </a:cubicBezTo>
                <a:cubicBezTo>
                  <a:pt x="3128366" y="1220258"/>
                  <a:pt x="3137967" y="1227363"/>
                  <a:pt x="3147376" y="1227939"/>
                </a:cubicBezTo>
                <a:cubicBezTo>
                  <a:pt x="3168692" y="1229187"/>
                  <a:pt x="3187031" y="1248967"/>
                  <a:pt x="3210171" y="1237733"/>
                </a:cubicBezTo>
                <a:cubicBezTo>
                  <a:pt x="3211707" y="1236965"/>
                  <a:pt x="3214491" y="1238885"/>
                  <a:pt x="3216700" y="1239365"/>
                </a:cubicBezTo>
                <a:cubicBezTo>
                  <a:pt x="3234366" y="1243014"/>
                  <a:pt x="3250977" y="1239461"/>
                  <a:pt x="3263939" y="1227459"/>
                </a:cubicBezTo>
                <a:cubicBezTo>
                  <a:pt x="3280934" y="1211809"/>
                  <a:pt x="3299752" y="1210272"/>
                  <a:pt x="3320683" y="1215362"/>
                </a:cubicBezTo>
                <a:cubicBezTo>
                  <a:pt x="3327405" y="1216994"/>
                  <a:pt x="3334126" y="1218146"/>
                  <a:pt x="3340943" y="1219490"/>
                </a:cubicBezTo>
                <a:cubicBezTo>
                  <a:pt x="3350160" y="1221410"/>
                  <a:pt x="3359474" y="1223427"/>
                  <a:pt x="3368691" y="1225347"/>
                </a:cubicBezTo>
                <a:cubicBezTo>
                  <a:pt x="3377621" y="1227268"/>
                  <a:pt x="3387511" y="1230532"/>
                  <a:pt x="3394423" y="1222275"/>
                </a:cubicBezTo>
                <a:cubicBezTo>
                  <a:pt x="3400376" y="1215169"/>
                  <a:pt x="3404601" y="1215842"/>
                  <a:pt x="3410074" y="1221987"/>
                </a:cubicBezTo>
                <a:cubicBezTo>
                  <a:pt x="3429085" y="1243494"/>
                  <a:pt x="3452129" y="1256936"/>
                  <a:pt x="3481509" y="1257896"/>
                </a:cubicBezTo>
                <a:cubicBezTo>
                  <a:pt x="3487558" y="1258088"/>
                  <a:pt x="3493703" y="1259432"/>
                  <a:pt x="3499656" y="1260873"/>
                </a:cubicBezTo>
                <a:cubicBezTo>
                  <a:pt x="3503305" y="1261736"/>
                  <a:pt x="3507722" y="1262697"/>
                  <a:pt x="3509930" y="1265290"/>
                </a:cubicBezTo>
                <a:cubicBezTo>
                  <a:pt x="3527116" y="1285068"/>
                  <a:pt x="3548528" y="1298799"/>
                  <a:pt x="3571860" y="1309841"/>
                </a:cubicBezTo>
                <a:cubicBezTo>
                  <a:pt x="3580213" y="1313777"/>
                  <a:pt x="3589143" y="1317713"/>
                  <a:pt x="3598168" y="1318866"/>
                </a:cubicBezTo>
                <a:cubicBezTo>
                  <a:pt x="3607577" y="1320018"/>
                  <a:pt x="3617466" y="1318098"/>
                  <a:pt x="3627068" y="1317041"/>
                </a:cubicBezTo>
                <a:cubicBezTo>
                  <a:pt x="3632733" y="1316466"/>
                  <a:pt x="3639262" y="1316561"/>
                  <a:pt x="3643775" y="1313777"/>
                </a:cubicBezTo>
                <a:cubicBezTo>
                  <a:pt x="3658081" y="1305039"/>
                  <a:pt x="3671907" y="1295631"/>
                  <a:pt x="3685254" y="1285452"/>
                </a:cubicBezTo>
                <a:cubicBezTo>
                  <a:pt x="3696680" y="1276715"/>
                  <a:pt x="3698984" y="1275467"/>
                  <a:pt x="3708873" y="1286413"/>
                </a:cubicBezTo>
                <a:cubicBezTo>
                  <a:pt x="3719051" y="1297647"/>
                  <a:pt x="3731725" y="1303503"/>
                  <a:pt x="3745743" y="1305903"/>
                </a:cubicBezTo>
                <a:cubicBezTo>
                  <a:pt x="3767922" y="1309648"/>
                  <a:pt x="3790294" y="1312816"/>
                  <a:pt x="3812665" y="1314641"/>
                </a:cubicBezTo>
                <a:cubicBezTo>
                  <a:pt x="3832924" y="1316273"/>
                  <a:pt x="3842622" y="1307440"/>
                  <a:pt x="3846655" y="1287373"/>
                </a:cubicBezTo>
                <a:cubicBezTo>
                  <a:pt x="3848959" y="1276235"/>
                  <a:pt x="3851936" y="1264137"/>
                  <a:pt x="3864225" y="1261161"/>
                </a:cubicBezTo>
                <a:cubicBezTo>
                  <a:pt x="3884293" y="1256360"/>
                  <a:pt x="3905128" y="1254248"/>
                  <a:pt x="3915018" y="1230724"/>
                </a:cubicBezTo>
                <a:cubicBezTo>
                  <a:pt x="3920490" y="1235909"/>
                  <a:pt x="3923851" y="1238981"/>
                  <a:pt x="3927116" y="1242054"/>
                </a:cubicBezTo>
                <a:cubicBezTo>
                  <a:pt x="3936141" y="1250599"/>
                  <a:pt x="3954863" y="1254248"/>
                  <a:pt x="3964370" y="1246855"/>
                </a:cubicBezTo>
                <a:cubicBezTo>
                  <a:pt x="3978388" y="1236101"/>
                  <a:pt x="3991254" y="1238117"/>
                  <a:pt x="4004696" y="1246471"/>
                </a:cubicBezTo>
                <a:cubicBezTo>
                  <a:pt x="4027164" y="1260297"/>
                  <a:pt x="4052223" y="1257128"/>
                  <a:pt x="4074978" y="1251559"/>
                </a:cubicBezTo>
                <a:cubicBezTo>
                  <a:pt x="4092166" y="1247430"/>
                  <a:pt x="4110505" y="1239845"/>
                  <a:pt x="4121738" y="1222466"/>
                </a:cubicBezTo>
                <a:cubicBezTo>
                  <a:pt x="4125290" y="1216898"/>
                  <a:pt x="4133260" y="1214113"/>
                  <a:pt x="4139598" y="1210465"/>
                </a:cubicBezTo>
                <a:cubicBezTo>
                  <a:pt x="4144878" y="1207488"/>
                  <a:pt x="4150447" y="1204704"/>
                  <a:pt x="4156304" y="1202784"/>
                </a:cubicBezTo>
                <a:cubicBezTo>
                  <a:pt x="4162544" y="1200671"/>
                  <a:pt x="4169458" y="1197598"/>
                  <a:pt x="4175604" y="1198463"/>
                </a:cubicBezTo>
                <a:cubicBezTo>
                  <a:pt x="4194230" y="1200959"/>
                  <a:pt x="4209016" y="1196062"/>
                  <a:pt x="4222170" y="1182140"/>
                </a:cubicBezTo>
                <a:cubicBezTo>
                  <a:pt x="4228988" y="1174939"/>
                  <a:pt x="4239069" y="1166202"/>
                  <a:pt x="4247710" y="1166105"/>
                </a:cubicBezTo>
                <a:cubicBezTo>
                  <a:pt x="4268738" y="1165818"/>
                  <a:pt x="4286212" y="1158905"/>
                  <a:pt x="4305128" y="1150647"/>
                </a:cubicBezTo>
                <a:cubicBezTo>
                  <a:pt x="4317321" y="1145366"/>
                  <a:pt x="4331147" y="1141718"/>
                  <a:pt x="4344206" y="1136821"/>
                </a:cubicBezTo>
                <a:cubicBezTo>
                  <a:pt x="4359472" y="1131060"/>
                  <a:pt x="4376083" y="1128948"/>
                  <a:pt x="4385396" y="1113009"/>
                </a:cubicBezTo>
                <a:cubicBezTo>
                  <a:pt x="4386452" y="1111281"/>
                  <a:pt x="4389621" y="1110993"/>
                  <a:pt x="4391157" y="1109361"/>
                </a:cubicBezTo>
                <a:cubicBezTo>
                  <a:pt x="4396054" y="1104368"/>
                  <a:pt x="4402391" y="1099760"/>
                  <a:pt x="4404984" y="1093710"/>
                </a:cubicBezTo>
                <a:cubicBezTo>
                  <a:pt x="4412472" y="1076044"/>
                  <a:pt x="4418329" y="1057800"/>
                  <a:pt x="4425050" y="1039846"/>
                </a:cubicBezTo>
                <a:cubicBezTo>
                  <a:pt x="4426491" y="1036005"/>
                  <a:pt x="4427834" y="1031108"/>
                  <a:pt x="4430812" y="1028900"/>
                </a:cubicBezTo>
                <a:cubicBezTo>
                  <a:pt x="4447998" y="1016226"/>
                  <a:pt x="4465474" y="1004032"/>
                  <a:pt x="4483140" y="992030"/>
                </a:cubicBezTo>
                <a:cubicBezTo>
                  <a:pt x="4490245" y="987229"/>
                  <a:pt x="4496198" y="989918"/>
                  <a:pt x="4502535" y="995487"/>
                </a:cubicBezTo>
                <a:cubicBezTo>
                  <a:pt x="4508680" y="1000768"/>
                  <a:pt x="4516266" y="1006240"/>
                  <a:pt x="4523946" y="1007585"/>
                </a:cubicBezTo>
                <a:cubicBezTo>
                  <a:pt x="4539309" y="1010177"/>
                  <a:pt x="4555247" y="1010753"/>
                  <a:pt x="4570898" y="1010753"/>
                </a:cubicBezTo>
                <a:cubicBezTo>
                  <a:pt x="4576754" y="1010753"/>
                  <a:pt x="4582995" y="1007297"/>
                  <a:pt x="4588468" y="1004513"/>
                </a:cubicBezTo>
                <a:cubicBezTo>
                  <a:pt x="4598838" y="999231"/>
                  <a:pt x="4608439" y="992126"/>
                  <a:pt x="4619192" y="987710"/>
                </a:cubicBezTo>
                <a:cubicBezTo>
                  <a:pt x="4631675" y="982621"/>
                  <a:pt x="4639164" y="974459"/>
                  <a:pt x="4642908" y="961689"/>
                </a:cubicBezTo>
                <a:cubicBezTo>
                  <a:pt x="4648478" y="942679"/>
                  <a:pt x="4661728" y="929428"/>
                  <a:pt x="4677378" y="918674"/>
                </a:cubicBezTo>
                <a:cubicBezTo>
                  <a:pt x="4697254" y="904944"/>
                  <a:pt x="4720970" y="905616"/>
                  <a:pt x="4743532" y="902256"/>
                </a:cubicBezTo>
                <a:cubicBezTo>
                  <a:pt x="4752174" y="901008"/>
                  <a:pt x="4761104" y="899951"/>
                  <a:pt x="4768977" y="896783"/>
                </a:cubicBezTo>
                <a:cubicBezTo>
                  <a:pt x="4798837" y="884877"/>
                  <a:pt x="4828698" y="873548"/>
                  <a:pt x="4861536" y="873835"/>
                </a:cubicBezTo>
                <a:cubicBezTo>
                  <a:pt x="4864223" y="873835"/>
                  <a:pt x="4866912" y="873548"/>
                  <a:pt x="4869600" y="873067"/>
                </a:cubicBezTo>
                <a:cubicBezTo>
                  <a:pt x="4892932" y="869131"/>
                  <a:pt x="4917032" y="867594"/>
                  <a:pt x="4933738" y="846664"/>
                </a:cubicBezTo>
                <a:cubicBezTo>
                  <a:pt x="4936810" y="842823"/>
                  <a:pt x="4943820" y="841671"/>
                  <a:pt x="4949196" y="840134"/>
                </a:cubicBezTo>
                <a:cubicBezTo>
                  <a:pt x="4958510" y="837638"/>
                  <a:pt x="4964752" y="832549"/>
                  <a:pt x="4968112" y="823427"/>
                </a:cubicBezTo>
                <a:cubicBezTo>
                  <a:pt x="4973778" y="807681"/>
                  <a:pt x="4980498" y="792223"/>
                  <a:pt x="4985588" y="776284"/>
                </a:cubicBezTo>
                <a:cubicBezTo>
                  <a:pt x="4989140" y="765338"/>
                  <a:pt x="4995764" y="759289"/>
                  <a:pt x="5006038" y="754776"/>
                </a:cubicBezTo>
                <a:cubicBezTo>
                  <a:pt x="5011800" y="752280"/>
                  <a:pt x="5016792" y="746808"/>
                  <a:pt x="5020921" y="741718"/>
                </a:cubicBezTo>
                <a:cubicBezTo>
                  <a:pt x="5025914" y="735573"/>
                  <a:pt x="5028506" y="727412"/>
                  <a:pt x="5033978" y="721940"/>
                </a:cubicBezTo>
                <a:cubicBezTo>
                  <a:pt x="5047324" y="708305"/>
                  <a:pt x="5051454" y="693231"/>
                  <a:pt x="5047036" y="674604"/>
                </a:cubicBezTo>
                <a:cubicBezTo>
                  <a:pt x="5043100" y="658090"/>
                  <a:pt x="5053470" y="636006"/>
                  <a:pt x="5067104" y="632645"/>
                </a:cubicBezTo>
                <a:cubicBezTo>
                  <a:pt x="5082178" y="628900"/>
                  <a:pt x="5092548" y="619684"/>
                  <a:pt x="5103206" y="609410"/>
                </a:cubicBezTo>
                <a:cubicBezTo>
                  <a:pt x="5109158" y="603649"/>
                  <a:pt x="5117512" y="598656"/>
                  <a:pt x="5125577" y="597216"/>
                </a:cubicBezTo>
                <a:cubicBezTo>
                  <a:pt x="5156206" y="591647"/>
                  <a:pt x="5185106" y="598464"/>
                  <a:pt x="5214200" y="609506"/>
                </a:cubicBezTo>
                <a:cubicBezTo>
                  <a:pt x="5233210" y="616707"/>
                  <a:pt x="5254333" y="618627"/>
                  <a:pt x="5274688" y="621507"/>
                </a:cubicBezTo>
                <a:cubicBezTo>
                  <a:pt x="5281026" y="622371"/>
                  <a:pt x="5289091" y="620452"/>
                  <a:pt x="5294564" y="616899"/>
                </a:cubicBezTo>
                <a:cubicBezTo>
                  <a:pt x="5313767" y="604609"/>
                  <a:pt x="5332874" y="591935"/>
                  <a:pt x="5350732" y="577724"/>
                </a:cubicBezTo>
                <a:cubicBezTo>
                  <a:pt x="5367344" y="564379"/>
                  <a:pt x="5386066" y="558810"/>
                  <a:pt x="5406230" y="560250"/>
                </a:cubicBezTo>
                <a:cubicBezTo>
                  <a:pt x="5420920" y="561306"/>
                  <a:pt x="5434170" y="558905"/>
                  <a:pt x="5447996" y="555257"/>
                </a:cubicBezTo>
                <a:cubicBezTo>
                  <a:pt x="5459518" y="552185"/>
                  <a:pt x="5472192" y="550072"/>
                  <a:pt x="5483904" y="551417"/>
                </a:cubicBezTo>
                <a:cubicBezTo>
                  <a:pt x="5500324" y="553337"/>
                  <a:pt x="5513862" y="550553"/>
                  <a:pt x="5527016" y="540663"/>
                </a:cubicBezTo>
                <a:cubicBezTo>
                  <a:pt x="5534025" y="535382"/>
                  <a:pt x="5543051" y="532598"/>
                  <a:pt x="5551404" y="528949"/>
                </a:cubicBezTo>
                <a:cubicBezTo>
                  <a:pt x="5564270" y="523284"/>
                  <a:pt x="5577616" y="518483"/>
                  <a:pt x="5590194" y="512147"/>
                </a:cubicBezTo>
                <a:cubicBezTo>
                  <a:pt x="5603732" y="505425"/>
                  <a:pt x="5616118" y="496112"/>
                  <a:pt x="5629944" y="490351"/>
                </a:cubicBezTo>
                <a:cubicBezTo>
                  <a:pt x="5644827" y="484110"/>
                  <a:pt x="5654428" y="474605"/>
                  <a:pt x="5660477" y="459818"/>
                </a:cubicBezTo>
                <a:cubicBezTo>
                  <a:pt x="5664318" y="450504"/>
                  <a:pt x="5669598" y="440615"/>
                  <a:pt x="5676896" y="434086"/>
                </a:cubicBezTo>
                <a:cubicBezTo>
                  <a:pt x="5691971" y="420740"/>
                  <a:pt x="5709636" y="410370"/>
                  <a:pt x="5725000" y="397216"/>
                </a:cubicBezTo>
                <a:cubicBezTo>
                  <a:pt x="5746603" y="378781"/>
                  <a:pt x="5766574" y="359194"/>
                  <a:pt x="5768494" y="327701"/>
                </a:cubicBezTo>
                <a:cubicBezTo>
                  <a:pt x="5769550" y="310322"/>
                  <a:pt x="5778768" y="302929"/>
                  <a:pt x="5795763" y="298801"/>
                </a:cubicBezTo>
                <a:cubicBezTo>
                  <a:pt x="5801427" y="297457"/>
                  <a:pt x="5809494" y="294864"/>
                  <a:pt x="5811221" y="290639"/>
                </a:cubicBezTo>
                <a:cubicBezTo>
                  <a:pt x="5816406" y="278061"/>
                  <a:pt x="5827159" y="275565"/>
                  <a:pt x="5837528" y="270573"/>
                </a:cubicBezTo>
                <a:cubicBezTo>
                  <a:pt x="5843770" y="267596"/>
                  <a:pt x="5851452" y="261739"/>
                  <a:pt x="5853084" y="255690"/>
                </a:cubicBezTo>
                <a:cubicBezTo>
                  <a:pt x="5859804" y="231206"/>
                  <a:pt x="5878239" y="216804"/>
                  <a:pt x="5895618" y="200961"/>
                </a:cubicBezTo>
                <a:cubicBezTo>
                  <a:pt x="5900707" y="196256"/>
                  <a:pt x="5906180" y="190879"/>
                  <a:pt x="5908676" y="184735"/>
                </a:cubicBezTo>
                <a:cubicBezTo>
                  <a:pt x="5913958" y="171484"/>
                  <a:pt x="5921830" y="161882"/>
                  <a:pt x="5935657" y="156891"/>
                </a:cubicBezTo>
                <a:cubicBezTo>
                  <a:pt x="5940073" y="155354"/>
                  <a:pt x="5944106" y="151801"/>
                  <a:pt x="5947467" y="148441"/>
                </a:cubicBezTo>
                <a:cubicBezTo>
                  <a:pt x="5954668" y="141144"/>
                  <a:pt x="5960716" y="132598"/>
                  <a:pt x="5968302" y="125782"/>
                </a:cubicBezTo>
                <a:cubicBezTo>
                  <a:pt x="5987600" y="108211"/>
                  <a:pt x="6006708" y="90928"/>
                  <a:pt x="6017942" y="66348"/>
                </a:cubicBezTo>
                <a:cubicBezTo>
                  <a:pt x="6023414" y="54346"/>
                  <a:pt x="6029656" y="41288"/>
                  <a:pt x="6039258" y="33030"/>
                </a:cubicBezTo>
                <a:cubicBezTo>
                  <a:pt x="6051452" y="22565"/>
                  <a:pt x="6067486" y="16612"/>
                  <a:pt x="6081792" y="8451"/>
                </a:cubicBezTo>
                <a:lnTo>
                  <a:pt x="6095524" y="0"/>
                </a:ln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3810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0DB02BD-FF61-4042-BC21-4EFF543EC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hthoek 2">
            <a:extLst>
              <a:ext uri="{FF2B5EF4-FFF2-40B4-BE49-F238E27FC236}">
                <a16:creationId xmlns:a16="http://schemas.microsoft.com/office/drawing/2014/main" id="{C6B64773-58CD-4695-8550-DAD1E6AD31A5}"/>
              </a:ext>
            </a:extLst>
          </p:cNvPr>
          <p:cNvSpPr/>
          <p:nvPr/>
        </p:nvSpPr>
        <p:spPr>
          <a:xfrm>
            <a:off x="571502" y="-132079"/>
            <a:ext cx="3047999" cy="3810000"/>
          </a:xfrm>
          <a:prstGeom prst="rect">
            <a:avLst/>
          </a:prstGeom>
        </p:spPr>
        <p:txBody>
          <a:bodyPr vert="horz" lIns="91440" tIns="45720" rIns="91440" bIns="45720" rtlCol="0" anchor="b" anchorCtr="0">
            <a:normAutofit/>
          </a:bodyPr>
          <a:lstStyle/>
          <a:p>
            <a:pPr>
              <a:lnSpc>
                <a:spcPct val="90000"/>
              </a:lnSpc>
              <a:spcBef>
                <a:spcPct val="0"/>
              </a:spcBef>
              <a:spcAft>
                <a:spcPts val="600"/>
              </a:spcAft>
            </a:pPr>
            <a:r>
              <a:rPr lang="en-US" sz="4400" b="0" kern="1200" cap="none" spc="0" dirty="0">
                <a:ln w="0"/>
                <a:solidFill>
                  <a:schemeClr val="tx1"/>
                </a:solidFill>
                <a:effectLst>
                  <a:outerShdw blurRad="38100" dist="25400" dir="5400000" algn="ctr" rotWithShape="0">
                    <a:srgbClr val="6E747A">
                      <a:alpha val="43000"/>
                    </a:srgbClr>
                  </a:outerShdw>
                </a:effectLst>
                <a:latin typeface="+mj-lt"/>
                <a:ea typeface="+mj-ea"/>
                <a:cs typeface="+mj-cs"/>
              </a:rPr>
              <a:t>Wat doe </a:t>
            </a:r>
            <a:r>
              <a:rPr lang="en-US" sz="4400" b="0" kern="1200" cap="none" spc="0" dirty="0" err="1">
                <a:ln w="0"/>
                <a:solidFill>
                  <a:schemeClr val="tx1"/>
                </a:solidFill>
                <a:effectLst>
                  <a:outerShdw blurRad="38100" dist="25400" dir="5400000" algn="ctr" rotWithShape="0">
                    <a:srgbClr val="6E747A">
                      <a:alpha val="43000"/>
                    </a:srgbClr>
                  </a:outerShdw>
                </a:effectLst>
                <a:latin typeface="+mj-lt"/>
                <a:ea typeface="+mj-ea"/>
                <a:cs typeface="+mj-cs"/>
              </a:rPr>
              <a:t>ik</a:t>
            </a:r>
            <a:r>
              <a:rPr lang="en-US" sz="4400" b="0" kern="1200" cap="none" spc="0" dirty="0">
                <a:ln w="0"/>
                <a:solidFill>
                  <a:schemeClr val="tx1"/>
                </a:solidFill>
                <a:effectLst>
                  <a:outerShdw blurRad="38100" dist="25400" dir="5400000" algn="ctr" rotWithShape="0">
                    <a:srgbClr val="6E747A">
                      <a:alpha val="43000"/>
                    </a:srgbClr>
                  </a:outerShdw>
                </a:effectLst>
                <a:latin typeface="+mj-lt"/>
                <a:ea typeface="+mj-ea"/>
                <a:cs typeface="+mj-cs"/>
              </a:rPr>
              <a:t>?</a:t>
            </a:r>
          </a:p>
        </p:txBody>
      </p:sp>
      <p:sp>
        <p:nvSpPr>
          <p:cNvPr id="20" name="Freeform: Shape 19">
            <a:extLst>
              <a:ext uri="{FF2B5EF4-FFF2-40B4-BE49-F238E27FC236}">
                <a16:creationId xmlns:a16="http://schemas.microsoft.com/office/drawing/2014/main" id="{5811A85E-38EA-465A-84F9-6230CF743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78285" y="0"/>
            <a:ext cx="874715" cy="6858001"/>
          </a:xfrm>
          <a:custGeom>
            <a:avLst/>
            <a:gdLst>
              <a:gd name="connsiteX0" fmla="*/ 669467 w 874715"/>
              <a:gd name="connsiteY0" fmla="*/ 3720275 h 6858001"/>
              <a:gd name="connsiteX1" fmla="*/ 710453 w 874715"/>
              <a:gd name="connsiteY1" fmla="*/ 3726292 h 6858001"/>
              <a:gd name="connsiteX2" fmla="*/ 710455 w 874715"/>
              <a:gd name="connsiteY2" fmla="*/ 3726292 h 6858001"/>
              <a:gd name="connsiteX3" fmla="*/ 669465 w 874715"/>
              <a:gd name="connsiteY3" fmla="*/ 3720275 h 6858001"/>
              <a:gd name="connsiteX4" fmla="*/ 834223 w 874715"/>
              <a:gd name="connsiteY4" fmla="*/ 3333751 h 6858001"/>
              <a:gd name="connsiteX5" fmla="*/ 446757 w 874715"/>
              <a:gd name="connsiteY5" fmla="*/ 3333751 h 6858001"/>
              <a:gd name="connsiteX6" fmla="*/ 441229 w 874715"/>
              <a:gd name="connsiteY6" fmla="*/ 3376550 h 6858001"/>
              <a:gd name="connsiteX7" fmla="*/ 437178 w 874715"/>
              <a:gd name="connsiteY7" fmla="*/ 3407910 h 6858001"/>
              <a:gd name="connsiteX8" fmla="*/ 435790 w 874715"/>
              <a:gd name="connsiteY8" fmla="*/ 3491262 h 6858001"/>
              <a:gd name="connsiteX9" fmla="*/ 429384 w 874715"/>
              <a:gd name="connsiteY9" fmla="*/ 3520658 h 6858001"/>
              <a:gd name="connsiteX10" fmla="*/ 427332 w 874715"/>
              <a:gd name="connsiteY10" fmla="*/ 3524252 h 6858001"/>
              <a:gd name="connsiteX11" fmla="*/ 427331 w 874715"/>
              <a:gd name="connsiteY11" fmla="*/ 3524252 h 6858001"/>
              <a:gd name="connsiteX12" fmla="*/ 413690 w 874715"/>
              <a:gd name="connsiteY12" fmla="*/ 3548145 h 6858001"/>
              <a:gd name="connsiteX13" fmla="*/ 408166 w 874715"/>
              <a:gd name="connsiteY13" fmla="*/ 3612089 h 6858001"/>
              <a:gd name="connsiteX14" fmla="*/ 421692 w 874715"/>
              <a:gd name="connsiteY14" fmla="*/ 3636610 h 6858001"/>
              <a:gd name="connsiteX15" fmla="*/ 445933 w 874715"/>
              <a:gd name="connsiteY15" fmla="*/ 3687609 h 6858001"/>
              <a:gd name="connsiteX16" fmla="*/ 443241 w 874715"/>
              <a:gd name="connsiteY16" fmla="*/ 3725049 h 6858001"/>
              <a:gd name="connsiteX17" fmla="*/ 455589 w 874715"/>
              <a:gd name="connsiteY17" fmla="*/ 3723372 h 6858001"/>
              <a:gd name="connsiteX18" fmla="*/ 544787 w 874715"/>
              <a:gd name="connsiteY18" fmla="*/ 3712739 h 6858001"/>
              <a:gd name="connsiteX19" fmla="*/ 544802 w 874715"/>
              <a:gd name="connsiteY19" fmla="*/ 3712740 h 6858001"/>
              <a:gd name="connsiteX20" fmla="*/ 544786 w 874715"/>
              <a:gd name="connsiteY20" fmla="*/ 3712740 h 6858001"/>
              <a:gd name="connsiteX21" fmla="*/ 455588 w 874715"/>
              <a:gd name="connsiteY21" fmla="*/ 3723373 h 6858001"/>
              <a:gd name="connsiteX22" fmla="*/ 443240 w 874715"/>
              <a:gd name="connsiteY22" fmla="*/ 3725050 h 6858001"/>
              <a:gd name="connsiteX23" fmla="*/ 441884 w 874715"/>
              <a:gd name="connsiteY23" fmla="*/ 3743904 h 6858001"/>
              <a:gd name="connsiteX24" fmla="*/ 442266 w 874715"/>
              <a:gd name="connsiteY24" fmla="*/ 3764306 h 6858001"/>
              <a:gd name="connsiteX25" fmla="*/ 433692 w 874715"/>
              <a:gd name="connsiteY25" fmla="*/ 3834135 h 6858001"/>
              <a:gd name="connsiteX26" fmla="*/ 428740 w 874715"/>
              <a:gd name="connsiteY26" fmla="*/ 3898864 h 6858001"/>
              <a:gd name="connsiteX27" fmla="*/ 444932 w 874715"/>
              <a:gd name="connsiteY27" fmla="*/ 4062061 h 6858001"/>
              <a:gd name="connsiteX28" fmla="*/ 441122 w 874715"/>
              <a:gd name="connsiteY28" fmla="*/ 4187207 h 6858001"/>
              <a:gd name="connsiteX29" fmla="*/ 444932 w 874715"/>
              <a:gd name="connsiteY29" fmla="*/ 4244874 h 6858001"/>
              <a:gd name="connsiteX30" fmla="*/ 450648 w 874715"/>
              <a:gd name="connsiteY30" fmla="*/ 4277434 h 6858001"/>
              <a:gd name="connsiteX31" fmla="*/ 490464 w 874715"/>
              <a:gd name="connsiteY31" fmla="*/ 4351188 h 6858001"/>
              <a:gd name="connsiteX32" fmla="*/ 499418 w 874715"/>
              <a:gd name="connsiteY32" fmla="*/ 4391596 h 6858001"/>
              <a:gd name="connsiteX33" fmla="*/ 498656 w 874715"/>
              <a:gd name="connsiteY33" fmla="*/ 4513209 h 6858001"/>
              <a:gd name="connsiteX34" fmla="*/ 438646 w 874715"/>
              <a:gd name="connsiteY34" fmla="*/ 4695629 h 6858001"/>
              <a:gd name="connsiteX35" fmla="*/ 430644 w 874715"/>
              <a:gd name="connsiteY35" fmla="*/ 4714658 h 6858001"/>
              <a:gd name="connsiteX36" fmla="*/ 420737 w 874715"/>
              <a:gd name="connsiteY36" fmla="*/ 4807436 h 6858001"/>
              <a:gd name="connsiteX37" fmla="*/ 434264 w 874715"/>
              <a:gd name="connsiteY37" fmla="*/ 4870400 h 6858001"/>
              <a:gd name="connsiteX38" fmla="*/ 462269 w 874715"/>
              <a:gd name="connsiteY38" fmla="*/ 4956119 h 6858001"/>
              <a:gd name="connsiteX39" fmla="*/ 485701 w 874715"/>
              <a:gd name="connsiteY39" fmla="*/ 5033207 h 6858001"/>
              <a:gd name="connsiteX40" fmla="*/ 512180 w 874715"/>
              <a:gd name="connsiteY40" fmla="*/ 5089305 h 6858001"/>
              <a:gd name="connsiteX41" fmla="*/ 531613 w 874715"/>
              <a:gd name="connsiteY41" fmla="*/ 5217589 h 6858001"/>
              <a:gd name="connsiteX42" fmla="*/ 534851 w 874715"/>
              <a:gd name="connsiteY42" fmla="*/ 5230926 h 6858001"/>
              <a:gd name="connsiteX43" fmla="*/ 511228 w 874715"/>
              <a:gd name="connsiteY43" fmla="*/ 5327433 h 6858001"/>
              <a:gd name="connsiteX44" fmla="*/ 487225 w 874715"/>
              <a:gd name="connsiteY44" fmla="*/ 5443357 h 6858001"/>
              <a:gd name="connsiteX45" fmla="*/ 495416 w 874715"/>
              <a:gd name="connsiteY45" fmla="*/ 5484746 h 6858001"/>
              <a:gd name="connsiteX46" fmla="*/ 507038 w 874715"/>
              <a:gd name="connsiteY46" fmla="*/ 5541432 h 6858001"/>
              <a:gd name="connsiteX47" fmla="*/ 500942 w 874715"/>
              <a:gd name="connsiteY47" fmla="*/ 5594001 h 6858001"/>
              <a:gd name="connsiteX48" fmla="*/ 500370 w 874715"/>
              <a:gd name="connsiteY48" fmla="*/ 5625974 h 6858001"/>
              <a:gd name="connsiteX49" fmla="*/ 571618 w 874715"/>
              <a:gd name="connsiteY49" fmla="*/ 5771911 h 6858001"/>
              <a:gd name="connsiteX50" fmla="*/ 577524 w 874715"/>
              <a:gd name="connsiteY50" fmla="*/ 5808982 h 6858001"/>
              <a:gd name="connsiteX51" fmla="*/ 586289 w 874715"/>
              <a:gd name="connsiteY51" fmla="*/ 5829971 h 6858001"/>
              <a:gd name="connsiteX52" fmla="*/ 674684 w 874715"/>
              <a:gd name="connsiteY52" fmla="*/ 5956490 h 6858001"/>
              <a:gd name="connsiteX53" fmla="*/ 692590 w 874715"/>
              <a:gd name="connsiteY53" fmla="*/ 6010235 h 6858001"/>
              <a:gd name="connsiteX54" fmla="*/ 688970 w 874715"/>
              <a:gd name="connsiteY54" fmla="*/ 6069276 h 6858001"/>
              <a:gd name="connsiteX55" fmla="*/ 682494 w 874715"/>
              <a:gd name="connsiteY55" fmla="*/ 6103407 h 6858001"/>
              <a:gd name="connsiteX56" fmla="*/ 626294 w 874715"/>
              <a:gd name="connsiteY56" fmla="*/ 6188144 h 6858001"/>
              <a:gd name="connsiteX57" fmla="*/ 628200 w 874715"/>
              <a:gd name="connsiteY57" fmla="*/ 6236396 h 6858001"/>
              <a:gd name="connsiteX58" fmla="*/ 666871 w 874715"/>
              <a:gd name="connsiteY58" fmla="*/ 6311718 h 6858001"/>
              <a:gd name="connsiteX59" fmla="*/ 684208 w 874715"/>
              <a:gd name="connsiteY59" fmla="*/ 6448435 h 6858001"/>
              <a:gd name="connsiteX60" fmla="*/ 630104 w 874715"/>
              <a:gd name="connsiteY60" fmla="*/ 6517873 h 6858001"/>
              <a:gd name="connsiteX61" fmla="*/ 578096 w 874715"/>
              <a:gd name="connsiteY61" fmla="*/ 6553767 h 6858001"/>
              <a:gd name="connsiteX62" fmla="*/ 517706 w 874715"/>
              <a:gd name="connsiteY62" fmla="*/ 6657533 h 6858001"/>
              <a:gd name="connsiteX63" fmla="*/ 540185 w 874715"/>
              <a:gd name="connsiteY63" fmla="*/ 6682250 h 6858001"/>
              <a:gd name="connsiteX64" fmla="*/ 549712 w 874715"/>
              <a:gd name="connsiteY64" fmla="*/ 6758356 h 6858001"/>
              <a:gd name="connsiteX65" fmla="*/ 548950 w 874715"/>
              <a:gd name="connsiteY65" fmla="*/ 6840738 h 6858001"/>
              <a:gd name="connsiteX66" fmla="*/ 556149 w 874715"/>
              <a:gd name="connsiteY66" fmla="*/ 6858001 h 6858001"/>
              <a:gd name="connsiteX67" fmla="*/ 760427 w 874715"/>
              <a:gd name="connsiteY67" fmla="*/ 6858001 h 6858001"/>
              <a:gd name="connsiteX68" fmla="*/ 763269 w 874715"/>
              <a:gd name="connsiteY68" fmla="*/ 6846819 h 6858001"/>
              <a:gd name="connsiteX69" fmla="*/ 784795 w 874715"/>
              <a:gd name="connsiteY69" fmla="*/ 6678324 h 6858001"/>
              <a:gd name="connsiteX70" fmla="*/ 805560 w 874715"/>
              <a:gd name="connsiteY70" fmla="*/ 6504338 h 6858001"/>
              <a:gd name="connsiteX71" fmla="*/ 812418 w 874715"/>
              <a:gd name="connsiteY71" fmla="*/ 6408814 h 6858001"/>
              <a:gd name="connsiteX72" fmla="*/ 823279 w 874715"/>
              <a:gd name="connsiteY72" fmla="*/ 6325450 h 6858001"/>
              <a:gd name="connsiteX73" fmla="*/ 830137 w 874715"/>
              <a:gd name="connsiteY73" fmla="*/ 6252873 h 6858001"/>
              <a:gd name="connsiteX74" fmla="*/ 844043 w 874715"/>
              <a:gd name="connsiteY74" fmla="*/ 6137341 h 6858001"/>
              <a:gd name="connsiteX75" fmla="*/ 847663 w 874715"/>
              <a:gd name="connsiteY75" fmla="*/ 6089284 h 6858001"/>
              <a:gd name="connsiteX76" fmla="*/ 847471 w 874715"/>
              <a:gd name="connsiteY76" fmla="*/ 5975908 h 6858001"/>
              <a:gd name="connsiteX77" fmla="*/ 845567 w 874715"/>
              <a:gd name="connsiteY77" fmla="*/ 5936481 h 6858001"/>
              <a:gd name="connsiteX78" fmla="*/ 821945 w 874715"/>
              <a:gd name="connsiteY78" fmla="*/ 5860571 h 6858001"/>
              <a:gd name="connsiteX79" fmla="*/ 820231 w 874715"/>
              <a:gd name="connsiteY79" fmla="*/ 5851549 h 6858001"/>
              <a:gd name="connsiteX80" fmla="*/ 810894 w 874715"/>
              <a:gd name="connsiteY80" fmla="*/ 5801726 h 6858001"/>
              <a:gd name="connsiteX81" fmla="*/ 807846 w 874715"/>
              <a:gd name="connsiteY81" fmla="*/ 5774460 h 6858001"/>
              <a:gd name="connsiteX82" fmla="*/ 788415 w 874715"/>
              <a:gd name="connsiteY82" fmla="*/ 5670892 h 6858001"/>
              <a:gd name="connsiteX83" fmla="*/ 779271 w 874715"/>
              <a:gd name="connsiteY83" fmla="*/ 5611265 h 6858001"/>
              <a:gd name="connsiteX84" fmla="*/ 780605 w 874715"/>
              <a:gd name="connsiteY84" fmla="*/ 5563010 h 6858001"/>
              <a:gd name="connsiteX85" fmla="*/ 782319 w 874715"/>
              <a:gd name="connsiteY85" fmla="*/ 5478272 h 6858001"/>
              <a:gd name="connsiteX86" fmla="*/ 786701 w 874715"/>
              <a:gd name="connsiteY86" fmla="*/ 5451203 h 6858001"/>
              <a:gd name="connsiteX87" fmla="*/ 774127 w 874715"/>
              <a:gd name="connsiteY87" fmla="*/ 5328805 h 6858001"/>
              <a:gd name="connsiteX88" fmla="*/ 773175 w 874715"/>
              <a:gd name="connsiteY88" fmla="*/ 5258975 h 6858001"/>
              <a:gd name="connsiteX89" fmla="*/ 757552 w 874715"/>
              <a:gd name="connsiteY89" fmla="*/ 5180319 h 6858001"/>
              <a:gd name="connsiteX90" fmla="*/ 758314 w 874715"/>
              <a:gd name="connsiteY90" fmla="*/ 5157370 h 6858001"/>
              <a:gd name="connsiteX91" fmla="*/ 759649 w 874715"/>
              <a:gd name="connsiteY91" fmla="*/ 5131673 h 6858001"/>
              <a:gd name="connsiteX92" fmla="*/ 760793 w 874715"/>
              <a:gd name="connsiteY92" fmla="*/ 5052820 h 6858001"/>
              <a:gd name="connsiteX93" fmla="*/ 766507 w 874715"/>
              <a:gd name="connsiteY93" fmla="*/ 5004959 h 6858001"/>
              <a:gd name="connsiteX94" fmla="*/ 763079 w 874715"/>
              <a:gd name="connsiteY94" fmla="*/ 4913751 h 6858001"/>
              <a:gd name="connsiteX95" fmla="*/ 768031 w 874715"/>
              <a:gd name="connsiteY95" fmla="*/ 4880011 h 6858001"/>
              <a:gd name="connsiteX96" fmla="*/ 768603 w 874715"/>
              <a:gd name="connsiteY96" fmla="*/ 4794687 h 6858001"/>
              <a:gd name="connsiteX97" fmla="*/ 765745 w 874715"/>
              <a:gd name="connsiteY97" fmla="*/ 4718187 h 6858001"/>
              <a:gd name="connsiteX98" fmla="*/ 767269 w 874715"/>
              <a:gd name="connsiteY98" fmla="*/ 4644434 h 6858001"/>
              <a:gd name="connsiteX99" fmla="*/ 773555 w 874715"/>
              <a:gd name="connsiteY99" fmla="*/ 4591670 h 6858001"/>
              <a:gd name="connsiteX100" fmla="*/ 777365 w 874715"/>
              <a:gd name="connsiteY100" fmla="*/ 4534394 h 6858001"/>
              <a:gd name="connsiteX101" fmla="*/ 800036 w 874715"/>
              <a:gd name="connsiteY101" fmla="*/ 4376493 h 6858001"/>
              <a:gd name="connsiteX102" fmla="*/ 794512 w 874715"/>
              <a:gd name="connsiteY102" fmla="*/ 4347267 h 6858001"/>
              <a:gd name="connsiteX103" fmla="*/ 789368 w 874715"/>
              <a:gd name="connsiteY103" fmla="*/ 4181322 h 6858001"/>
              <a:gd name="connsiteX104" fmla="*/ 789750 w 874715"/>
              <a:gd name="connsiteY104" fmla="*/ 4145230 h 6858001"/>
              <a:gd name="connsiteX105" fmla="*/ 767269 w 874715"/>
              <a:gd name="connsiteY105" fmla="*/ 4048330 h 6858001"/>
              <a:gd name="connsiteX106" fmla="*/ 802894 w 874715"/>
              <a:gd name="connsiteY106" fmla="*/ 3898864 h 6858001"/>
              <a:gd name="connsiteX107" fmla="*/ 847471 w 874715"/>
              <a:gd name="connsiteY107" fmla="*/ 3759007 h 6858001"/>
              <a:gd name="connsiteX108" fmla="*/ 848163 w 874715"/>
              <a:gd name="connsiteY108" fmla="*/ 3756136 h 6858001"/>
              <a:gd name="connsiteX109" fmla="*/ 819543 w 874715"/>
              <a:gd name="connsiteY109" fmla="*/ 3748731 h 6858001"/>
              <a:gd name="connsiteX110" fmla="*/ 819313 w 874715"/>
              <a:gd name="connsiteY110" fmla="*/ 3748682 h 6858001"/>
              <a:gd name="connsiteX111" fmla="*/ 819544 w 874715"/>
              <a:gd name="connsiteY111" fmla="*/ 3748730 h 6858001"/>
              <a:gd name="connsiteX112" fmla="*/ 848164 w 874715"/>
              <a:gd name="connsiteY112" fmla="*/ 3756135 h 6858001"/>
              <a:gd name="connsiteX113" fmla="*/ 849545 w 874715"/>
              <a:gd name="connsiteY113" fmla="*/ 3750401 h 6858001"/>
              <a:gd name="connsiteX114" fmla="*/ 853189 w 874715"/>
              <a:gd name="connsiteY114" fmla="*/ 3741353 h 6858001"/>
              <a:gd name="connsiteX115" fmla="*/ 862905 w 874715"/>
              <a:gd name="connsiteY115" fmla="*/ 3691138 h 6858001"/>
              <a:gd name="connsiteX116" fmla="*/ 866333 w 874715"/>
              <a:gd name="connsiteY116" fmla="*/ 3628959 h 6858001"/>
              <a:gd name="connsiteX117" fmla="*/ 874715 w 874715"/>
              <a:gd name="connsiteY117" fmla="*/ 3550106 h 6858001"/>
              <a:gd name="connsiteX118" fmla="*/ 871487 w 874715"/>
              <a:gd name="connsiteY118" fmla="*/ 3524252 h 6858001"/>
              <a:gd name="connsiteX119" fmla="*/ 871488 w 874715"/>
              <a:gd name="connsiteY119" fmla="*/ 3524252 h 6858001"/>
              <a:gd name="connsiteX120" fmla="*/ 870763 w 874715"/>
              <a:gd name="connsiteY120" fmla="*/ 3518451 h 6858001"/>
              <a:gd name="connsiteX121" fmla="*/ 864238 w 874715"/>
              <a:gd name="connsiteY121" fmla="*/ 3486946 h 6858001"/>
              <a:gd name="connsiteX122" fmla="*/ 848618 w 874715"/>
              <a:gd name="connsiteY122" fmla="*/ 3398677 h 6858001"/>
              <a:gd name="connsiteX123" fmla="*/ 837595 w 874715"/>
              <a:gd name="connsiteY123" fmla="*/ 3365728 h 6858001"/>
              <a:gd name="connsiteX124" fmla="*/ 834829 w 874715"/>
              <a:gd name="connsiteY124" fmla="*/ 3357461 h 6858001"/>
              <a:gd name="connsiteX125" fmla="*/ 513783 w 874715"/>
              <a:gd name="connsiteY125" fmla="*/ 0 h 6858001"/>
              <a:gd name="connsiteX126" fmla="*/ 72334 w 874715"/>
              <a:gd name="connsiteY126" fmla="*/ 0 h 6858001"/>
              <a:gd name="connsiteX127" fmla="*/ 75447 w 874715"/>
              <a:gd name="connsiteY127" fmla="*/ 27991 h 6858001"/>
              <a:gd name="connsiteX128" fmla="*/ 88115 w 874715"/>
              <a:gd name="connsiteY128" fmla="*/ 134133 h 6858001"/>
              <a:gd name="connsiteX129" fmla="*/ 62778 w 874715"/>
              <a:gd name="connsiteY129" fmla="*/ 221224 h 6858001"/>
              <a:gd name="connsiteX130" fmla="*/ 62206 w 874715"/>
              <a:gd name="connsiteY130" fmla="*/ 247312 h 6858001"/>
              <a:gd name="connsiteX131" fmla="*/ 72113 w 874715"/>
              <a:gd name="connsiteY131" fmla="*/ 305764 h 6858001"/>
              <a:gd name="connsiteX132" fmla="*/ 65445 w 874715"/>
              <a:gd name="connsiteY132" fmla="*/ 426397 h 6858001"/>
              <a:gd name="connsiteX133" fmla="*/ 55348 w 874715"/>
              <a:gd name="connsiteY133" fmla="*/ 470924 h 6858001"/>
              <a:gd name="connsiteX134" fmla="*/ 48870 w 874715"/>
              <a:gd name="connsiteY134" fmla="*/ 495638 h 6858001"/>
              <a:gd name="connsiteX135" fmla="*/ 30963 w 874715"/>
              <a:gd name="connsiteY135" fmla="*/ 622548 h 6858001"/>
              <a:gd name="connsiteX136" fmla="*/ 11723 w 874715"/>
              <a:gd name="connsiteY136" fmla="*/ 679040 h 6858001"/>
              <a:gd name="connsiteX137" fmla="*/ 8865 w 874715"/>
              <a:gd name="connsiteY137" fmla="*/ 694341 h 6858001"/>
              <a:gd name="connsiteX138" fmla="*/ 16865 w 874715"/>
              <a:gd name="connsiteY138" fmla="*/ 778095 h 6858001"/>
              <a:gd name="connsiteX139" fmla="*/ 47918 w 874715"/>
              <a:gd name="connsiteY139" fmla="*/ 840866 h 6858001"/>
              <a:gd name="connsiteX140" fmla="*/ 58396 w 874715"/>
              <a:gd name="connsiteY140" fmla="*/ 853028 h 6858001"/>
              <a:gd name="connsiteX141" fmla="*/ 54776 w 874715"/>
              <a:gd name="connsiteY141" fmla="*/ 1027995 h 6858001"/>
              <a:gd name="connsiteX142" fmla="*/ 50394 w 874715"/>
              <a:gd name="connsiteY142" fmla="*/ 1054866 h 6858001"/>
              <a:gd name="connsiteX143" fmla="*/ 68683 w 874715"/>
              <a:gd name="connsiteY143" fmla="*/ 1184720 h 6858001"/>
              <a:gd name="connsiteX144" fmla="*/ 72303 w 874715"/>
              <a:gd name="connsiteY144" fmla="*/ 1222576 h 6858001"/>
              <a:gd name="connsiteX145" fmla="*/ 88687 w 874715"/>
              <a:gd name="connsiteY145" fmla="*/ 1358313 h 6858001"/>
              <a:gd name="connsiteX146" fmla="*/ 73447 w 874715"/>
              <a:gd name="connsiteY146" fmla="*/ 1377535 h 6858001"/>
              <a:gd name="connsiteX147" fmla="*/ 35153 w 874715"/>
              <a:gd name="connsiteY147" fmla="*/ 1432851 h 6858001"/>
              <a:gd name="connsiteX148" fmla="*/ 1244 w 874715"/>
              <a:gd name="connsiteY148" fmla="*/ 1541910 h 6858001"/>
              <a:gd name="connsiteX149" fmla="*/ 3149 w 874715"/>
              <a:gd name="connsiteY149" fmla="*/ 1571529 h 6858001"/>
              <a:gd name="connsiteX150" fmla="*/ 59730 w 874715"/>
              <a:gd name="connsiteY150" fmla="*/ 1646459 h 6858001"/>
              <a:gd name="connsiteX151" fmla="*/ 82399 w 874715"/>
              <a:gd name="connsiteY151" fmla="*/ 1682944 h 6858001"/>
              <a:gd name="connsiteX152" fmla="*/ 124120 w 874715"/>
              <a:gd name="connsiteY152" fmla="*/ 1786511 h 6858001"/>
              <a:gd name="connsiteX153" fmla="*/ 131741 w 874715"/>
              <a:gd name="connsiteY153" fmla="*/ 1795142 h 6858001"/>
              <a:gd name="connsiteX154" fmla="*/ 222232 w 874715"/>
              <a:gd name="connsiteY154" fmla="*/ 1871640 h 6858001"/>
              <a:gd name="connsiteX155" fmla="*/ 237662 w 874715"/>
              <a:gd name="connsiteY155" fmla="*/ 1888901 h 6858001"/>
              <a:gd name="connsiteX156" fmla="*/ 261667 w 874715"/>
              <a:gd name="connsiteY156" fmla="*/ 1909694 h 6858001"/>
              <a:gd name="connsiteX157" fmla="*/ 308150 w 874715"/>
              <a:gd name="connsiteY157" fmla="*/ 1974618 h 6858001"/>
              <a:gd name="connsiteX158" fmla="*/ 323009 w 874715"/>
              <a:gd name="connsiteY158" fmla="*/ 2055042 h 6858001"/>
              <a:gd name="connsiteX159" fmla="*/ 345680 w 874715"/>
              <a:gd name="connsiteY159" fmla="*/ 2152137 h 6858001"/>
              <a:gd name="connsiteX160" fmla="*/ 360920 w 874715"/>
              <a:gd name="connsiteY160" fmla="*/ 2192740 h 6858001"/>
              <a:gd name="connsiteX161" fmla="*/ 389877 w 874715"/>
              <a:gd name="connsiteY161" fmla="*/ 2301603 h 6858001"/>
              <a:gd name="connsiteX162" fmla="*/ 414262 w 874715"/>
              <a:gd name="connsiteY162" fmla="*/ 2379279 h 6858001"/>
              <a:gd name="connsiteX163" fmla="*/ 428551 w 874715"/>
              <a:gd name="connsiteY163" fmla="*/ 2491281 h 6858001"/>
              <a:gd name="connsiteX164" fmla="*/ 429121 w 874715"/>
              <a:gd name="connsiteY164" fmla="*/ 2545615 h 6858001"/>
              <a:gd name="connsiteX165" fmla="*/ 502275 w 874715"/>
              <a:gd name="connsiteY165" fmla="*/ 2645455 h 6858001"/>
              <a:gd name="connsiteX166" fmla="*/ 550665 w 874715"/>
              <a:gd name="connsiteY166" fmla="*/ 2725094 h 6858001"/>
              <a:gd name="connsiteX167" fmla="*/ 527232 w 874715"/>
              <a:gd name="connsiteY167" fmla="*/ 2808850 h 6858001"/>
              <a:gd name="connsiteX168" fmla="*/ 505133 w 874715"/>
              <a:gd name="connsiteY168" fmla="*/ 2831604 h 6858001"/>
              <a:gd name="connsiteX169" fmla="*/ 484178 w 874715"/>
              <a:gd name="connsiteY169" fmla="*/ 2968910 h 6858001"/>
              <a:gd name="connsiteX170" fmla="*/ 483416 w 874715"/>
              <a:gd name="connsiteY170" fmla="*/ 3165061 h 6858001"/>
              <a:gd name="connsiteX171" fmla="*/ 447744 w 874715"/>
              <a:gd name="connsiteY171" fmla="*/ 3326101 h 6858001"/>
              <a:gd name="connsiteX172" fmla="*/ 446756 w 874715"/>
              <a:gd name="connsiteY172" fmla="*/ 3333750 h 6858001"/>
              <a:gd name="connsiteX173" fmla="*/ 834222 w 874715"/>
              <a:gd name="connsiteY173" fmla="*/ 3333750 h 6858001"/>
              <a:gd name="connsiteX174" fmla="*/ 833756 w 874715"/>
              <a:gd name="connsiteY174" fmla="*/ 3315508 h 6858001"/>
              <a:gd name="connsiteX175" fmla="*/ 851283 w 874715"/>
              <a:gd name="connsiteY175" fmla="*/ 3289224 h 6858001"/>
              <a:gd name="connsiteX176" fmla="*/ 866523 w 874715"/>
              <a:gd name="connsiteY176" fmla="*/ 3248621 h 6858001"/>
              <a:gd name="connsiteX177" fmla="*/ 848234 w 874715"/>
              <a:gd name="connsiteY177" fmla="*/ 3203506 h 6858001"/>
              <a:gd name="connsiteX178" fmla="*/ 810325 w 874715"/>
              <a:gd name="connsiteY178" fmla="*/ 3097977 h 6858001"/>
              <a:gd name="connsiteX179" fmla="*/ 808609 w 874715"/>
              <a:gd name="connsiteY179" fmla="*/ 3031285 h 6858001"/>
              <a:gd name="connsiteX180" fmla="*/ 792417 w 874715"/>
              <a:gd name="connsiteY180" fmla="*/ 2886329 h 6858001"/>
              <a:gd name="connsiteX181" fmla="*/ 769366 w 874715"/>
              <a:gd name="connsiteY181" fmla="*/ 2791590 h 6858001"/>
              <a:gd name="connsiteX182" fmla="*/ 743267 w 874715"/>
              <a:gd name="connsiteY182" fmla="*/ 2723527 h 6858001"/>
              <a:gd name="connsiteX183" fmla="*/ 709166 w 874715"/>
              <a:gd name="connsiteY183" fmla="*/ 2626038 h 6858001"/>
              <a:gd name="connsiteX184" fmla="*/ 691449 w 874715"/>
              <a:gd name="connsiteY184" fmla="*/ 2528158 h 6858001"/>
              <a:gd name="connsiteX185" fmla="*/ 669159 w 874715"/>
              <a:gd name="connsiteY185" fmla="*/ 2457348 h 6858001"/>
              <a:gd name="connsiteX186" fmla="*/ 653918 w 874715"/>
              <a:gd name="connsiteY186" fmla="*/ 2370844 h 6858001"/>
              <a:gd name="connsiteX187" fmla="*/ 653348 w 874715"/>
              <a:gd name="connsiteY187" fmla="*/ 2298269 h 6858001"/>
              <a:gd name="connsiteX188" fmla="*/ 656014 w 874715"/>
              <a:gd name="connsiteY188" fmla="*/ 2184501 h 6858001"/>
              <a:gd name="connsiteX189" fmla="*/ 609913 w 874715"/>
              <a:gd name="connsiteY189" fmla="*/ 2045235 h 6858001"/>
              <a:gd name="connsiteX190" fmla="*/ 599624 w 874715"/>
              <a:gd name="connsiteY190" fmla="*/ 1988939 h 6858001"/>
              <a:gd name="connsiteX191" fmla="*/ 594862 w 874715"/>
              <a:gd name="connsiteY191" fmla="*/ 1935977 h 6858001"/>
              <a:gd name="connsiteX192" fmla="*/ 564191 w 874715"/>
              <a:gd name="connsiteY192" fmla="*/ 1823583 h 6858001"/>
              <a:gd name="connsiteX193" fmla="*/ 554093 w 874715"/>
              <a:gd name="connsiteY193" fmla="*/ 1777881 h 6858001"/>
              <a:gd name="connsiteX194" fmla="*/ 554285 w 874715"/>
              <a:gd name="connsiteY194" fmla="*/ 1713934 h 6858001"/>
              <a:gd name="connsiteX195" fmla="*/ 540186 w 874715"/>
              <a:gd name="connsiteY195" fmla="*/ 1597617 h 6858001"/>
              <a:gd name="connsiteX196" fmla="*/ 499037 w 874715"/>
              <a:gd name="connsiteY196" fmla="*/ 1481495 h 6858001"/>
              <a:gd name="connsiteX197" fmla="*/ 503037 w 874715"/>
              <a:gd name="connsiteY197" fmla="*/ 1432262 h 6858001"/>
              <a:gd name="connsiteX198" fmla="*/ 502085 w 874715"/>
              <a:gd name="connsiteY198" fmla="*/ 1414609 h 6858001"/>
              <a:gd name="connsiteX199" fmla="*/ 479414 w 874715"/>
              <a:gd name="connsiteY199" fmla="*/ 1255923 h 6858001"/>
              <a:gd name="connsiteX200" fmla="*/ 476938 w 874715"/>
              <a:gd name="connsiteY200" fmla="*/ 1240034 h 6858001"/>
              <a:gd name="connsiteX201" fmla="*/ 456745 w 874715"/>
              <a:gd name="connsiteY201" fmla="*/ 1165498 h 6858001"/>
              <a:gd name="connsiteX202" fmla="*/ 444171 w 874715"/>
              <a:gd name="connsiteY202" fmla="*/ 977582 h 6858001"/>
              <a:gd name="connsiteX203" fmla="*/ 442647 w 874715"/>
              <a:gd name="connsiteY203" fmla="*/ 966011 h 6858001"/>
              <a:gd name="connsiteX204" fmla="*/ 452743 w 874715"/>
              <a:gd name="connsiteY204" fmla="*/ 903045 h 6858001"/>
              <a:gd name="connsiteX205" fmla="*/ 467032 w 874715"/>
              <a:gd name="connsiteY205" fmla="*/ 871859 h 6858001"/>
              <a:gd name="connsiteX206" fmla="*/ 481892 w 874715"/>
              <a:gd name="connsiteY206" fmla="*/ 823213 h 6858001"/>
              <a:gd name="connsiteX207" fmla="*/ 487416 w 874715"/>
              <a:gd name="connsiteY207" fmla="*/ 773781 h 6858001"/>
              <a:gd name="connsiteX208" fmla="*/ 464936 w 874715"/>
              <a:gd name="connsiteY208" fmla="*/ 690809 h 6858001"/>
              <a:gd name="connsiteX209" fmla="*/ 462650 w 874715"/>
              <a:gd name="connsiteY209" fmla="*/ 660603 h 6858001"/>
              <a:gd name="connsiteX210" fmla="*/ 451791 w 874715"/>
              <a:gd name="connsiteY210" fmla="*/ 593322 h 6858001"/>
              <a:gd name="connsiteX211" fmla="*/ 452553 w 874715"/>
              <a:gd name="connsiteY211" fmla="*/ 534478 h 6858001"/>
              <a:gd name="connsiteX212" fmla="*/ 469890 w 874715"/>
              <a:gd name="connsiteY212" fmla="*/ 487205 h 6858001"/>
              <a:gd name="connsiteX213" fmla="*/ 473318 w 874715"/>
              <a:gd name="connsiteY213" fmla="*/ 418552 h 6858001"/>
              <a:gd name="connsiteX214" fmla="*/ 460746 w 874715"/>
              <a:gd name="connsiteY214" fmla="*/ 374220 h 6858001"/>
              <a:gd name="connsiteX215" fmla="*/ 459032 w 874715"/>
              <a:gd name="connsiteY215" fmla="*/ 365198 h 6858001"/>
              <a:gd name="connsiteX216" fmla="*/ 458267 w 874715"/>
              <a:gd name="connsiteY216" fmla="*/ 249272 h 6858001"/>
              <a:gd name="connsiteX217" fmla="*/ 496179 w 874715"/>
              <a:gd name="connsiteY217" fmla="*/ 104514 h 6858001"/>
              <a:gd name="connsiteX218" fmla="*/ 504181 w 874715"/>
              <a:gd name="connsiteY218" fmla="*/ 80583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874715" h="6858001">
                <a:moveTo>
                  <a:pt x="669467" y="3720275"/>
                </a:moveTo>
                <a:lnTo>
                  <a:pt x="710453" y="3726292"/>
                </a:lnTo>
                <a:lnTo>
                  <a:pt x="710455" y="3726292"/>
                </a:lnTo>
                <a:lnTo>
                  <a:pt x="669465" y="3720275"/>
                </a:lnTo>
                <a:close/>
                <a:moveTo>
                  <a:pt x="834223" y="3333751"/>
                </a:moveTo>
                <a:lnTo>
                  <a:pt x="446757" y="3333751"/>
                </a:lnTo>
                <a:lnTo>
                  <a:pt x="441229" y="3376550"/>
                </a:lnTo>
                <a:lnTo>
                  <a:pt x="437178" y="3407910"/>
                </a:lnTo>
                <a:cubicBezTo>
                  <a:pt x="435005" y="3435408"/>
                  <a:pt x="434362" y="3463164"/>
                  <a:pt x="435790" y="3491262"/>
                </a:cubicBezTo>
                <a:cubicBezTo>
                  <a:pt x="436266" y="3500578"/>
                  <a:pt x="433599" y="3510777"/>
                  <a:pt x="429384" y="3520658"/>
                </a:cubicBezTo>
                <a:lnTo>
                  <a:pt x="427332" y="3524252"/>
                </a:lnTo>
                <a:lnTo>
                  <a:pt x="427331" y="3524252"/>
                </a:lnTo>
                <a:lnTo>
                  <a:pt x="413690" y="3548145"/>
                </a:lnTo>
                <a:cubicBezTo>
                  <a:pt x="391973" y="3578940"/>
                  <a:pt x="390257" y="3577567"/>
                  <a:pt x="408166" y="3612089"/>
                </a:cubicBezTo>
                <a:cubicBezTo>
                  <a:pt x="412548" y="3620328"/>
                  <a:pt x="415214" y="3630528"/>
                  <a:pt x="421692" y="3636610"/>
                </a:cubicBezTo>
                <a:cubicBezTo>
                  <a:pt x="438171" y="3652106"/>
                  <a:pt x="444409" y="3669416"/>
                  <a:pt x="445933" y="3687609"/>
                </a:cubicBezTo>
                <a:lnTo>
                  <a:pt x="443241" y="3725049"/>
                </a:lnTo>
                <a:lnTo>
                  <a:pt x="455589" y="3723372"/>
                </a:lnTo>
                <a:cubicBezTo>
                  <a:pt x="485111" y="3719138"/>
                  <a:pt x="514678" y="3715144"/>
                  <a:pt x="544787" y="3712739"/>
                </a:cubicBezTo>
                <a:lnTo>
                  <a:pt x="544802" y="3712740"/>
                </a:lnTo>
                <a:lnTo>
                  <a:pt x="544786" y="3712740"/>
                </a:lnTo>
                <a:cubicBezTo>
                  <a:pt x="514677" y="3715145"/>
                  <a:pt x="485110" y="3719139"/>
                  <a:pt x="455588" y="3723373"/>
                </a:cubicBezTo>
                <a:lnTo>
                  <a:pt x="443240" y="3725050"/>
                </a:lnTo>
                <a:lnTo>
                  <a:pt x="441884" y="3743904"/>
                </a:lnTo>
                <a:cubicBezTo>
                  <a:pt x="440932" y="3750574"/>
                  <a:pt x="439598" y="3758615"/>
                  <a:pt x="442266" y="3764306"/>
                </a:cubicBezTo>
                <a:cubicBezTo>
                  <a:pt x="454266" y="3790000"/>
                  <a:pt x="450076" y="3811773"/>
                  <a:pt x="433692" y="3834135"/>
                </a:cubicBezTo>
                <a:cubicBezTo>
                  <a:pt x="419595" y="3853553"/>
                  <a:pt x="411213" y="3875915"/>
                  <a:pt x="428740" y="3898864"/>
                </a:cubicBezTo>
                <a:cubicBezTo>
                  <a:pt x="467603" y="3949864"/>
                  <a:pt x="469507" y="4004392"/>
                  <a:pt x="444932" y="4062061"/>
                </a:cubicBezTo>
                <a:cubicBezTo>
                  <a:pt x="427405" y="4103253"/>
                  <a:pt x="423405" y="4143856"/>
                  <a:pt x="441122" y="4187207"/>
                </a:cubicBezTo>
                <a:cubicBezTo>
                  <a:pt x="447980" y="4203880"/>
                  <a:pt x="443408" y="4225456"/>
                  <a:pt x="444932" y="4244874"/>
                </a:cubicBezTo>
                <a:cubicBezTo>
                  <a:pt x="445694" y="4255860"/>
                  <a:pt x="445884" y="4268022"/>
                  <a:pt x="450648" y="4277434"/>
                </a:cubicBezTo>
                <a:cubicBezTo>
                  <a:pt x="462841" y="4302544"/>
                  <a:pt x="478461" y="4325885"/>
                  <a:pt x="490464" y="4351188"/>
                </a:cubicBezTo>
                <a:cubicBezTo>
                  <a:pt x="496178" y="4363350"/>
                  <a:pt x="499226" y="4377865"/>
                  <a:pt x="499418" y="4391596"/>
                </a:cubicBezTo>
                <a:cubicBezTo>
                  <a:pt x="500370" y="4432199"/>
                  <a:pt x="500370" y="4472804"/>
                  <a:pt x="498656" y="4513209"/>
                </a:cubicBezTo>
                <a:cubicBezTo>
                  <a:pt x="495988" y="4579901"/>
                  <a:pt x="495416" y="4647572"/>
                  <a:pt x="438646" y="4695629"/>
                </a:cubicBezTo>
                <a:cubicBezTo>
                  <a:pt x="434074" y="4699554"/>
                  <a:pt x="431406" y="4707987"/>
                  <a:pt x="430644" y="4714658"/>
                </a:cubicBezTo>
                <a:cubicBezTo>
                  <a:pt x="427025" y="4745453"/>
                  <a:pt x="426643" y="4777033"/>
                  <a:pt x="420737" y="4807436"/>
                </a:cubicBezTo>
                <a:cubicBezTo>
                  <a:pt x="415975" y="4831758"/>
                  <a:pt x="417499" y="4851963"/>
                  <a:pt x="434264" y="4870400"/>
                </a:cubicBezTo>
                <a:cubicBezTo>
                  <a:pt x="456362" y="4894527"/>
                  <a:pt x="469317" y="4923950"/>
                  <a:pt x="462269" y="4956119"/>
                </a:cubicBezTo>
                <a:cubicBezTo>
                  <a:pt x="455410" y="4988286"/>
                  <a:pt x="470269" y="5009470"/>
                  <a:pt x="485701" y="5033207"/>
                </a:cubicBezTo>
                <a:cubicBezTo>
                  <a:pt x="496940" y="5050467"/>
                  <a:pt x="511038" y="5070083"/>
                  <a:pt x="512180" y="5089305"/>
                </a:cubicBezTo>
                <a:cubicBezTo>
                  <a:pt x="514656" y="5132851"/>
                  <a:pt x="553902" y="5170316"/>
                  <a:pt x="531613" y="5217589"/>
                </a:cubicBezTo>
                <a:cubicBezTo>
                  <a:pt x="530089" y="5220727"/>
                  <a:pt x="533899" y="5226415"/>
                  <a:pt x="534851" y="5230926"/>
                </a:cubicBezTo>
                <a:cubicBezTo>
                  <a:pt x="542091" y="5267019"/>
                  <a:pt x="535041" y="5300953"/>
                  <a:pt x="511228" y="5327433"/>
                </a:cubicBezTo>
                <a:cubicBezTo>
                  <a:pt x="480175" y="5362152"/>
                  <a:pt x="477127" y="5400597"/>
                  <a:pt x="487225" y="5443357"/>
                </a:cubicBezTo>
                <a:cubicBezTo>
                  <a:pt x="490464" y="5457089"/>
                  <a:pt x="492750" y="5470820"/>
                  <a:pt x="495416" y="5484746"/>
                </a:cubicBezTo>
                <a:cubicBezTo>
                  <a:pt x="499226" y="5503576"/>
                  <a:pt x="503228" y="5522604"/>
                  <a:pt x="507038" y="5541432"/>
                </a:cubicBezTo>
                <a:cubicBezTo>
                  <a:pt x="510848" y="5559676"/>
                  <a:pt x="517324" y="5579880"/>
                  <a:pt x="500942" y="5594001"/>
                </a:cubicBezTo>
                <a:cubicBezTo>
                  <a:pt x="486843" y="5606164"/>
                  <a:pt x="488177" y="5614794"/>
                  <a:pt x="500370" y="5625974"/>
                </a:cubicBezTo>
                <a:cubicBezTo>
                  <a:pt x="543043" y="5664813"/>
                  <a:pt x="569714" y="5711889"/>
                  <a:pt x="571618" y="5771911"/>
                </a:cubicBezTo>
                <a:cubicBezTo>
                  <a:pt x="572000" y="5784268"/>
                  <a:pt x="574666" y="5796822"/>
                  <a:pt x="577524" y="5808982"/>
                </a:cubicBezTo>
                <a:cubicBezTo>
                  <a:pt x="579239" y="5816437"/>
                  <a:pt x="581145" y="5825462"/>
                  <a:pt x="586289" y="5829971"/>
                </a:cubicBezTo>
                <a:cubicBezTo>
                  <a:pt x="625532" y="5865083"/>
                  <a:pt x="652775" y="5908825"/>
                  <a:pt x="674684" y="5956490"/>
                </a:cubicBezTo>
                <a:cubicBezTo>
                  <a:pt x="682494" y="5973553"/>
                  <a:pt x="690304" y="5991797"/>
                  <a:pt x="692590" y="6010235"/>
                </a:cubicBezTo>
                <a:cubicBezTo>
                  <a:pt x="694876" y="6029456"/>
                  <a:pt x="691066" y="6049660"/>
                  <a:pt x="688970" y="6069276"/>
                </a:cubicBezTo>
                <a:cubicBezTo>
                  <a:pt x="687828" y="6080849"/>
                  <a:pt x="688018" y="6094187"/>
                  <a:pt x="682494" y="6103407"/>
                </a:cubicBezTo>
                <a:cubicBezTo>
                  <a:pt x="665157" y="6132633"/>
                  <a:pt x="646489" y="6160879"/>
                  <a:pt x="626294" y="6188144"/>
                </a:cubicBezTo>
                <a:cubicBezTo>
                  <a:pt x="608958" y="6211486"/>
                  <a:pt x="606481" y="6216194"/>
                  <a:pt x="628200" y="6236396"/>
                </a:cubicBezTo>
                <a:cubicBezTo>
                  <a:pt x="650489" y="6257190"/>
                  <a:pt x="662109" y="6283082"/>
                  <a:pt x="666871" y="6311718"/>
                </a:cubicBezTo>
                <a:cubicBezTo>
                  <a:pt x="674302" y="6357030"/>
                  <a:pt x="680588" y="6402732"/>
                  <a:pt x="684208" y="6448435"/>
                </a:cubicBezTo>
                <a:cubicBezTo>
                  <a:pt x="687446" y="6489823"/>
                  <a:pt x="669920" y="6509634"/>
                  <a:pt x="630104" y="6517873"/>
                </a:cubicBezTo>
                <a:cubicBezTo>
                  <a:pt x="608005" y="6522581"/>
                  <a:pt x="584001" y="6528663"/>
                  <a:pt x="578096" y="6553767"/>
                </a:cubicBezTo>
                <a:cubicBezTo>
                  <a:pt x="568570" y="6594765"/>
                  <a:pt x="564380" y="6637329"/>
                  <a:pt x="517706" y="6657533"/>
                </a:cubicBezTo>
                <a:cubicBezTo>
                  <a:pt x="527993" y="6668713"/>
                  <a:pt x="534089" y="6675579"/>
                  <a:pt x="540185" y="6682250"/>
                </a:cubicBezTo>
                <a:cubicBezTo>
                  <a:pt x="557140" y="6700686"/>
                  <a:pt x="564380" y="6738934"/>
                  <a:pt x="549712" y="6758356"/>
                </a:cubicBezTo>
                <a:cubicBezTo>
                  <a:pt x="528375" y="6786993"/>
                  <a:pt x="532375" y="6813278"/>
                  <a:pt x="548950" y="6840738"/>
                </a:cubicBezTo>
                <a:lnTo>
                  <a:pt x="556149" y="6858001"/>
                </a:lnTo>
                <a:lnTo>
                  <a:pt x="760427" y="6858001"/>
                </a:lnTo>
                <a:lnTo>
                  <a:pt x="763269" y="6846819"/>
                </a:lnTo>
                <a:cubicBezTo>
                  <a:pt x="771841" y="6790916"/>
                  <a:pt x="777937" y="6734620"/>
                  <a:pt x="784795" y="6678324"/>
                </a:cubicBezTo>
                <a:cubicBezTo>
                  <a:pt x="791844" y="6620265"/>
                  <a:pt x="799274" y="6562401"/>
                  <a:pt x="805560" y="6504338"/>
                </a:cubicBezTo>
                <a:cubicBezTo>
                  <a:pt x="808800" y="6472562"/>
                  <a:pt x="809370" y="6440589"/>
                  <a:pt x="812418" y="6408814"/>
                </a:cubicBezTo>
                <a:cubicBezTo>
                  <a:pt x="815086" y="6380959"/>
                  <a:pt x="820039" y="6353302"/>
                  <a:pt x="823279" y="6325450"/>
                </a:cubicBezTo>
                <a:cubicBezTo>
                  <a:pt x="825945" y="6301323"/>
                  <a:pt x="827469" y="6277000"/>
                  <a:pt x="830137" y="6252873"/>
                </a:cubicBezTo>
                <a:cubicBezTo>
                  <a:pt x="834517" y="6214231"/>
                  <a:pt x="839471" y="6175786"/>
                  <a:pt x="844043" y="6137341"/>
                </a:cubicBezTo>
                <a:cubicBezTo>
                  <a:pt x="845757" y="6121257"/>
                  <a:pt x="850520" y="6104387"/>
                  <a:pt x="847663" y="6089284"/>
                </a:cubicBezTo>
                <a:cubicBezTo>
                  <a:pt x="840423" y="6051230"/>
                  <a:pt x="842519" y="6013764"/>
                  <a:pt x="847471" y="5975908"/>
                </a:cubicBezTo>
                <a:cubicBezTo>
                  <a:pt x="849188" y="5962962"/>
                  <a:pt x="848806" y="5949036"/>
                  <a:pt x="845567" y="5936481"/>
                </a:cubicBezTo>
                <a:cubicBezTo>
                  <a:pt x="839089" y="5910785"/>
                  <a:pt x="829945" y="5885876"/>
                  <a:pt x="821945" y="5860571"/>
                </a:cubicBezTo>
                <a:cubicBezTo>
                  <a:pt x="820993" y="5857824"/>
                  <a:pt x="820801" y="5854490"/>
                  <a:pt x="820231" y="5851549"/>
                </a:cubicBezTo>
                <a:cubicBezTo>
                  <a:pt x="816990" y="5834874"/>
                  <a:pt x="813752" y="5818399"/>
                  <a:pt x="810894" y="5801726"/>
                </a:cubicBezTo>
                <a:cubicBezTo>
                  <a:pt x="809370" y="5792704"/>
                  <a:pt x="809180" y="5783484"/>
                  <a:pt x="807846" y="5774460"/>
                </a:cubicBezTo>
                <a:cubicBezTo>
                  <a:pt x="802512" y="5739546"/>
                  <a:pt x="811466" y="5701101"/>
                  <a:pt x="788415" y="5670892"/>
                </a:cubicBezTo>
                <a:cubicBezTo>
                  <a:pt x="773555" y="5651277"/>
                  <a:pt x="776985" y="5632250"/>
                  <a:pt x="779271" y="5611265"/>
                </a:cubicBezTo>
                <a:cubicBezTo>
                  <a:pt x="780985" y="5595374"/>
                  <a:pt x="780413" y="5579094"/>
                  <a:pt x="780605" y="5563010"/>
                </a:cubicBezTo>
                <a:cubicBezTo>
                  <a:pt x="781175" y="5534764"/>
                  <a:pt x="781367" y="5506518"/>
                  <a:pt x="782319" y="5478272"/>
                </a:cubicBezTo>
                <a:cubicBezTo>
                  <a:pt x="782699" y="5469249"/>
                  <a:pt x="787463" y="5460031"/>
                  <a:pt x="786701" y="5451203"/>
                </a:cubicBezTo>
                <a:cubicBezTo>
                  <a:pt x="783081" y="5410403"/>
                  <a:pt x="777365" y="5369604"/>
                  <a:pt x="774127" y="5328805"/>
                </a:cubicBezTo>
                <a:cubicBezTo>
                  <a:pt x="772223" y="5305660"/>
                  <a:pt x="775841" y="5281924"/>
                  <a:pt x="773175" y="5258975"/>
                </a:cubicBezTo>
                <a:cubicBezTo>
                  <a:pt x="770127" y="5232496"/>
                  <a:pt x="762317" y="5206604"/>
                  <a:pt x="757552" y="5180319"/>
                </a:cubicBezTo>
                <a:cubicBezTo>
                  <a:pt x="756220" y="5173061"/>
                  <a:pt x="757934" y="5165020"/>
                  <a:pt x="758314" y="5157370"/>
                </a:cubicBezTo>
                <a:cubicBezTo>
                  <a:pt x="758697" y="5148739"/>
                  <a:pt x="759459" y="5140304"/>
                  <a:pt x="759649" y="5131673"/>
                </a:cubicBezTo>
                <a:cubicBezTo>
                  <a:pt x="760031" y="5105388"/>
                  <a:pt x="759459" y="5079104"/>
                  <a:pt x="760793" y="5052820"/>
                </a:cubicBezTo>
                <a:cubicBezTo>
                  <a:pt x="761555" y="5036736"/>
                  <a:pt x="769365" y="5019868"/>
                  <a:pt x="766507" y="5004959"/>
                </a:cubicBezTo>
                <a:cubicBezTo>
                  <a:pt x="760983" y="4974557"/>
                  <a:pt x="773365" y="4944153"/>
                  <a:pt x="763079" y="4913751"/>
                </a:cubicBezTo>
                <a:cubicBezTo>
                  <a:pt x="760031" y="4904334"/>
                  <a:pt x="767651" y="4891388"/>
                  <a:pt x="768031" y="4880011"/>
                </a:cubicBezTo>
                <a:cubicBezTo>
                  <a:pt x="768983" y="4851570"/>
                  <a:pt x="768793" y="4823128"/>
                  <a:pt x="768603" y="4794687"/>
                </a:cubicBezTo>
                <a:cubicBezTo>
                  <a:pt x="768413" y="4769186"/>
                  <a:pt x="771079" y="4742705"/>
                  <a:pt x="765745" y="4718187"/>
                </a:cubicBezTo>
                <a:cubicBezTo>
                  <a:pt x="760031" y="4692491"/>
                  <a:pt x="760793" y="4669346"/>
                  <a:pt x="767269" y="4644434"/>
                </a:cubicBezTo>
                <a:cubicBezTo>
                  <a:pt x="771651" y="4627369"/>
                  <a:pt x="772223" y="4609322"/>
                  <a:pt x="773555" y="4591670"/>
                </a:cubicBezTo>
                <a:cubicBezTo>
                  <a:pt x="775079" y="4572644"/>
                  <a:pt x="771079" y="4551655"/>
                  <a:pt x="777365" y="4534394"/>
                </a:cubicBezTo>
                <a:cubicBezTo>
                  <a:pt x="796036" y="4483001"/>
                  <a:pt x="800036" y="4430237"/>
                  <a:pt x="800036" y="4376493"/>
                </a:cubicBezTo>
                <a:cubicBezTo>
                  <a:pt x="800036" y="4366684"/>
                  <a:pt x="797370" y="4356680"/>
                  <a:pt x="794512" y="4347267"/>
                </a:cubicBezTo>
                <a:cubicBezTo>
                  <a:pt x="777365" y="4292342"/>
                  <a:pt x="778889" y="4237224"/>
                  <a:pt x="789368" y="4181322"/>
                </a:cubicBezTo>
                <a:cubicBezTo>
                  <a:pt x="791654" y="4169748"/>
                  <a:pt x="792036" y="4156803"/>
                  <a:pt x="789750" y="4145230"/>
                </a:cubicBezTo>
                <a:cubicBezTo>
                  <a:pt x="783081" y="4112668"/>
                  <a:pt x="772031" y="4081088"/>
                  <a:pt x="767269" y="4048330"/>
                </a:cubicBezTo>
                <a:cubicBezTo>
                  <a:pt x="759459" y="3994194"/>
                  <a:pt x="785747" y="3947314"/>
                  <a:pt x="802894" y="3898864"/>
                </a:cubicBezTo>
                <a:cubicBezTo>
                  <a:pt x="819087" y="3852768"/>
                  <a:pt x="855664" y="3813538"/>
                  <a:pt x="847471" y="3759007"/>
                </a:cubicBezTo>
                <a:lnTo>
                  <a:pt x="848163" y="3756136"/>
                </a:lnTo>
                <a:lnTo>
                  <a:pt x="819543" y="3748731"/>
                </a:lnTo>
                <a:lnTo>
                  <a:pt x="819313" y="3748682"/>
                </a:lnTo>
                <a:lnTo>
                  <a:pt x="819544" y="3748730"/>
                </a:lnTo>
                <a:lnTo>
                  <a:pt x="848164" y="3756135"/>
                </a:lnTo>
                <a:lnTo>
                  <a:pt x="849545" y="3750401"/>
                </a:lnTo>
                <a:cubicBezTo>
                  <a:pt x="850902" y="3747434"/>
                  <a:pt x="852522" y="3744394"/>
                  <a:pt x="853189" y="3741353"/>
                </a:cubicBezTo>
                <a:cubicBezTo>
                  <a:pt x="856809" y="3724680"/>
                  <a:pt x="861189" y="3708009"/>
                  <a:pt x="862905" y="3691138"/>
                </a:cubicBezTo>
                <a:cubicBezTo>
                  <a:pt x="865191" y="3670544"/>
                  <a:pt x="864429" y="3649555"/>
                  <a:pt x="866333" y="3628959"/>
                </a:cubicBezTo>
                <a:cubicBezTo>
                  <a:pt x="868619" y="3602478"/>
                  <a:pt x="874715" y="3576391"/>
                  <a:pt x="874715" y="3550106"/>
                </a:cubicBezTo>
                <a:lnTo>
                  <a:pt x="871487" y="3524252"/>
                </a:lnTo>
                <a:lnTo>
                  <a:pt x="871488" y="3524252"/>
                </a:lnTo>
                <a:lnTo>
                  <a:pt x="870763" y="3518451"/>
                </a:lnTo>
                <a:cubicBezTo>
                  <a:pt x="868573" y="3507933"/>
                  <a:pt x="865953" y="3497439"/>
                  <a:pt x="864238" y="3486946"/>
                </a:cubicBezTo>
                <a:cubicBezTo>
                  <a:pt x="859476" y="3457327"/>
                  <a:pt x="860810" y="3424765"/>
                  <a:pt x="848618" y="3398677"/>
                </a:cubicBezTo>
                <a:lnTo>
                  <a:pt x="837595" y="3365728"/>
                </a:lnTo>
                <a:lnTo>
                  <a:pt x="834829" y="3357461"/>
                </a:lnTo>
                <a:close/>
                <a:moveTo>
                  <a:pt x="513783" y="0"/>
                </a:moveTo>
                <a:lnTo>
                  <a:pt x="72334" y="0"/>
                </a:lnTo>
                <a:lnTo>
                  <a:pt x="75447" y="27991"/>
                </a:lnTo>
                <a:cubicBezTo>
                  <a:pt x="80828" y="63323"/>
                  <a:pt x="87734" y="98434"/>
                  <a:pt x="88115" y="134133"/>
                </a:cubicBezTo>
                <a:cubicBezTo>
                  <a:pt x="88495" y="166498"/>
                  <a:pt x="94591" y="198471"/>
                  <a:pt x="62778" y="221224"/>
                </a:cubicBezTo>
                <a:cubicBezTo>
                  <a:pt x="58586" y="224165"/>
                  <a:pt x="60872" y="238486"/>
                  <a:pt x="62206" y="247312"/>
                </a:cubicBezTo>
                <a:cubicBezTo>
                  <a:pt x="65065" y="266927"/>
                  <a:pt x="72303" y="286346"/>
                  <a:pt x="72113" y="305764"/>
                </a:cubicBezTo>
                <a:cubicBezTo>
                  <a:pt x="71923" y="345976"/>
                  <a:pt x="68875" y="386383"/>
                  <a:pt x="65445" y="426397"/>
                </a:cubicBezTo>
                <a:cubicBezTo>
                  <a:pt x="64111" y="441500"/>
                  <a:pt x="58968" y="456017"/>
                  <a:pt x="55348" y="470924"/>
                </a:cubicBezTo>
                <a:cubicBezTo>
                  <a:pt x="53252" y="479162"/>
                  <a:pt x="47728" y="487990"/>
                  <a:pt x="48870" y="495638"/>
                </a:cubicBezTo>
                <a:cubicBezTo>
                  <a:pt x="55538" y="539970"/>
                  <a:pt x="39156" y="580573"/>
                  <a:pt x="30963" y="622548"/>
                </a:cubicBezTo>
                <a:cubicBezTo>
                  <a:pt x="27153" y="641968"/>
                  <a:pt x="18009" y="660210"/>
                  <a:pt x="11723" y="679040"/>
                </a:cubicBezTo>
                <a:cubicBezTo>
                  <a:pt x="10007" y="683943"/>
                  <a:pt x="8483" y="689436"/>
                  <a:pt x="8865" y="694341"/>
                </a:cubicBezTo>
                <a:cubicBezTo>
                  <a:pt x="11151" y="722389"/>
                  <a:pt x="14389" y="750244"/>
                  <a:pt x="16865" y="778095"/>
                </a:cubicBezTo>
                <a:cubicBezTo>
                  <a:pt x="19151" y="803401"/>
                  <a:pt x="19913" y="828900"/>
                  <a:pt x="47918" y="840866"/>
                </a:cubicBezTo>
                <a:cubicBezTo>
                  <a:pt x="52300" y="842633"/>
                  <a:pt x="55538" y="848516"/>
                  <a:pt x="58396" y="853028"/>
                </a:cubicBezTo>
                <a:cubicBezTo>
                  <a:pt x="102404" y="922662"/>
                  <a:pt x="101260" y="959929"/>
                  <a:pt x="54776" y="1027995"/>
                </a:cubicBezTo>
                <a:cubicBezTo>
                  <a:pt x="50014" y="1035056"/>
                  <a:pt x="46584" y="1050159"/>
                  <a:pt x="50394" y="1054866"/>
                </a:cubicBezTo>
                <a:cubicBezTo>
                  <a:pt x="82019" y="1094882"/>
                  <a:pt x="78589" y="1138623"/>
                  <a:pt x="68683" y="1184720"/>
                </a:cubicBezTo>
                <a:cubicBezTo>
                  <a:pt x="66017" y="1196684"/>
                  <a:pt x="66017" y="1213555"/>
                  <a:pt x="72303" y="1222576"/>
                </a:cubicBezTo>
                <a:cubicBezTo>
                  <a:pt x="101450" y="1265534"/>
                  <a:pt x="97260" y="1311630"/>
                  <a:pt x="88687" y="1358313"/>
                </a:cubicBezTo>
                <a:cubicBezTo>
                  <a:pt x="87353" y="1365570"/>
                  <a:pt x="80113" y="1374398"/>
                  <a:pt x="73447" y="1377535"/>
                </a:cubicBezTo>
                <a:cubicBezTo>
                  <a:pt x="49824" y="1388716"/>
                  <a:pt x="41822" y="1409705"/>
                  <a:pt x="35153" y="1432851"/>
                </a:cubicBezTo>
                <a:cubicBezTo>
                  <a:pt x="24295" y="1469335"/>
                  <a:pt x="11531" y="1505229"/>
                  <a:pt x="1244" y="1541910"/>
                </a:cubicBezTo>
                <a:cubicBezTo>
                  <a:pt x="-1232" y="1550935"/>
                  <a:pt x="292" y="1562114"/>
                  <a:pt x="3149" y="1571529"/>
                </a:cubicBezTo>
                <a:cubicBezTo>
                  <a:pt x="12865" y="1603698"/>
                  <a:pt x="37250" y="1624098"/>
                  <a:pt x="59730" y="1646459"/>
                </a:cubicBezTo>
                <a:cubicBezTo>
                  <a:pt x="69637" y="1656267"/>
                  <a:pt x="76685" y="1669800"/>
                  <a:pt x="82399" y="1682944"/>
                </a:cubicBezTo>
                <a:cubicBezTo>
                  <a:pt x="97070" y="1717073"/>
                  <a:pt x="110214" y="1751988"/>
                  <a:pt x="124120" y="1786511"/>
                </a:cubicBezTo>
                <a:cubicBezTo>
                  <a:pt x="125454" y="1789845"/>
                  <a:pt x="128883" y="1792590"/>
                  <a:pt x="131741" y="1795142"/>
                </a:cubicBezTo>
                <a:cubicBezTo>
                  <a:pt x="161842" y="1820640"/>
                  <a:pt x="192131" y="1845943"/>
                  <a:pt x="222232" y="1871640"/>
                </a:cubicBezTo>
                <a:cubicBezTo>
                  <a:pt x="227946" y="1876543"/>
                  <a:pt x="232138" y="1883606"/>
                  <a:pt x="237662" y="1888901"/>
                </a:cubicBezTo>
                <a:cubicBezTo>
                  <a:pt x="245282" y="1896356"/>
                  <a:pt x="252523" y="1905771"/>
                  <a:pt x="261667" y="1909694"/>
                </a:cubicBezTo>
                <a:cubicBezTo>
                  <a:pt x="290432" y="1921855"/>
                  <a:pt x="302816" y="1945197"/>
                  <a:pt x="308150" y="1974618"/>
                </a:cubicBezTo>
                <a:cubicBezTo>
                  <a:pt x="313103" y="2001493"/>
                  <a:pt x="317295" y="2028365"/>
                  <a:pt x="323009" y="2055042"/>
                </a:cubicBezTo>
                <a:cubicBezTo>
                  <a:pt x="329867" y="2087602"/>
                  <a:pt x="337297" y="2119968"/>
                  <a:pt x="345680" y="2152137"/>
                </a:cubicBezTo>
                <a:cubicBezTo>
                  <a:pt x="349300" y="2166063"/>
                  <a:pt x="353490" y="2180774"/>
                  <a:pt x="360920" y="2192740"/>
                </a:cubicBezTo>
                <a:cubicBezTo>
                  <a:pt x="381495" y="2226281"/>
                  <a:pt x="395401" y="2262177"/>
                  <a:pt x="389877" y="2301603"/>
                </a:cubicBezTo>
                <a:cubicBezTo>
                  <a:pt x="385495" y="2333183"/>
                  <a:pt x="396735" y="2359664"/>
                  <a:pt x="414262" y="2379279"/>
                </a:cubicBezTo>
                <a:cubicBezTo>
                  <a:pt x="446077" y="2414980"/>
                  <a:pt x="438837" y="2453227"/>
                  <a:pt x="428551" y="2491281"/>
                </a:cubicBezTo>
                <a:cubicBezTo>
                  <a:pt x="423216" y="2510897"/>
                  <a:pt x="423978" y="2526980"/>
                  <a:pt x="429121" y="2545615"/>
                </a:cubicBezTo>
                <a:cubicBezTo>
                  <a:pt x="441123" y="2588768"/>
                  <a:pt x="473700" y="2617603"/>
                  <a:pt x="502275" y="2645455"/>
                </a:cubicBezTo>
                <a:cubicBezTo>
                  <a:pt x="526660" y="2669191"/>
                  <a:pt x="540376" y="2695868"/>
                  <a:pt x="550665" y="2725094"/>
                </a:cubicBezTo>
                <a:cubicBezTo>
                  <a:pt x="563809" y="2761970"/>
                  <a:pt x="558857" y="2791196"/>
                  <a:pt x="527232" y="2808850"/>
                </a:cubicBezTo>
                <a:cubicBezTo>
                  <a:pt x="518277" y="2813754"/>
                  <a:pt x="507799" y="2822385"/>
                  <a:pt x="505133" y="2831604"/>
                </a:cubicBezTo>
                <a:cubicBezTo>
                  <a:pt x="491799" y="2876129"/>
                  <a:pt x="472366" y="2921245"/>
                  <a:pt x="484178" y="2968910"/>
                </a:cubicBezTo>
                <a:cubicBezTo>
                  <a:pt x="500371" y="3034817"/>
                  <a:pt x="499419" y="3099154"/>
                  <a:pt x="483416" y="3165061"/>
                </a:cubicBezTo>
                <a:cubicBezTo>
                  <a:pt x="470462" y="3218512"/>
                  <a:pt x="457126" y="3271963"/>
                  <a:pt x="447744" y="3326101"/>
                </a:cubicBezTo>
                <a:lnTo>
                  <a:pt x="446756" y="3333750"/>
                </a:lnTo>
                <a:lnTo>
                  <a:pt x="834222" y="3333750"/>
                </a:lnTo>
                <a:lnTo>
                  <a:pt x="833756" y="3315508"/>
                </a:lnTo>
                <a:cubicBezTo>
                  <a:pt x="835090" y="3305897"/>
                  <a:pt x="843092" y="3293538"/>
                  <a:pt x="851283" y="3289224"/>
                </a:cubicBezTo>
                <a:cubicBezTo>
                  <a:pt x="869571" y="3279612"/>
                  <a:pt x="872811" y="3266470"/>
                  <a:pt x="866523" y="3248621"/>
                </a:cubicBezTo>
                <a:cubicBezTo>
                  <a:pt x="861189" y="3233124"/>
                  <a:pt x="858523" y="3214098"/>
                  <a:pt x="848234" y="3203506"/>
                </a:cubicBezTo>
                <a:cubicBezTo>
                  <a:pt x="819088" y="3173494"/>
                  <a:pt x="818135" y="3135244"/>
                  <a:pt x="810325" y="3097977"/>
                </a:cubicBezTo>
                <a:cubicBezTo>
                  <a:pt x="805561" y="3075225"/>
                  <a:pt x="805371" y="3054039"/>
                  <a:pt x="808609" y="3031285"/>
                </a:cubicBezTo>
                <a:cubicBezTo>
                  <a:pt x="815849" y="2981857"/>
                  <a:pt x="805561" y="2933799"/>
                  <a:pt x="792417" y="2886329"/>
                </a:cubicBezTo>
                <a:cubicBezTo>
                  <a:pt x="783654" y="2854945"/>
                  <a:pt x="778320" y="2822776"/>
                  <a:pt x="769366" y="2791590"/>
                </a:cubicBezTo>
                <a:cubicBezTo>
                  <a:pt x="762508" y="2768247"/>
                  <a:pt x="754315" y="2744906"/>
                  <a:pt x="743267" y="2723527"/>
                </a:cubicBezTo>
                <a:cubicBezTo>
                  <a:pt x="727072" y="2692532"/>
                  <a:pt x="702688" y="2665466"/>
                  <a:pt x="709166" y="2626038"/>
                </a:cubicBezTo>
                <a:cubicBezTo>
                  <a:pt x="714880" y="2591317"/>
                  <a:pt x="702880" y="2559935"/>
                  <a:pt x="691449" y="2528158"/>
                </a:cubicBezTo>
                <a:cubicBezTo>
                  <a:pt x="683067" y="2504816"/>
                  <a:pt x="674493" y="2481477"/>
                  <a:pt x="669159" y="2457348"/>
                </a:cubicBezTo>
                <a:cubicBezTo>
                  <a:pt x="662872" y="2428709"/>
                  <a:pt x="665540" y="2396344"/>
                  <a:pt x="653918" y="2370844"/>
                </a:cubicBezTo>
                <a:cubicBezTo>
                  <a:pt x="641726" y="2344167"/>
                  <a:pt x="649918" y="2322005"/>
                  <a:pt x="653348" y="2298269"/>
                </a:cubicBezTo>
                <a:cubicBezTo>
                  <a:pt x="658682" y="2260413"/>
                  <a:pt x="668589" y="2222749"/>
                  <a:pt x="656014" y="2184501"/>
                </a:cubicBezTo>
                <a:cubicBezTo>
                  <a:pt x="640774" y="2138014"/>
                  <a:pt x="624391" y="2091918"/>
                  <a:pt x="609913" y="2045235"/>
                </a:cubicBezTo>
                <a:cubicBezTo>
                  <a:pt x="604386" y="2027187"/>
                  <a:pt x="602100" y="2007771"/>
                  <a:pt x="599624" y="1988939"/>
                </a:cubicBezTo>
                <a:cubicBezTo>
                  <a:pt x="597528" y="1971091"/>
                  <a:pt x="602862" y="1949711"/>
                  <a:pt x="594862" y="1935977"/>
                </a:cubicBezTo>
                <a:cubicBezTo>
                  <a:pt x="574287" y="1900670"/>
                  <a:pt x="564191" y="1864385"/>
                  <a:pt x="564191" y="1823583"/>
                </a:cubicBezTo>
                <a:cubicBezTo>
                  <a:pt x="564191" y="1808282"/>
                  <a:pt x="555617" y="1793374"/>
                  <a:pt x="554093" y="1777881"/>
                </a:cubicBezTo>
                <a:cubicBezTo>
                  <a:pt x="552189" y="1756694"/>
                  <a:pt x="547044" y="1732372"/>
                  <a:pt x="554285" y="1713934"/>
                </a:cubicBezTo>
                <a:cubicBezTo>
                  <a:pt x="571429" y="1670585"/>
                  <a:pt x="557141" y="1635476"/>
                  <a:pt x="540186" y="1597617"/>
                </a:cubicBezTo>
                <a:cubicBezTo>
                  <a:pt x="523422" y="1560348"/>
                  <a:pt x="510087" y="1521118"/>
                  <a:pt x="499037" y="1481495"/>
                </a:cubicBezTo>
                <a:cubicBezTo>
                  <a:pt x="495037" y="1466588"/>
                  <a:pt x="501705" y="1448740"/>
                  <a:pt x="503037" y="1432262"/>
                </a:cubicBezTo>
                <a:cubicBezTo>
                  <a:pt x="503419" y="1426376"/>
                  <a:pt x="503991" y="1419903"/>
                  <a:pt x="502085" y="1414609"/>
                </a:cubicBezTo>
                <a:cubicBezTo>
                  <a:pt x="483796" y="1363414"/>
                  <a:pt x="469890" y="1311432"/>
                  <a:pt x="479414" y="1255923"/>
                </a:cubicBezTo>
                <a:cubicBezTo>
                  <a:pt x="480368" y="1250824"/>
                  <a:pt x="478272" y="1245135"/>
                  <a:pt x="476938" y="1240034"/>
                </a:cubicBezTo>
                <a:cubicBezTo>
                  <a:pt x="470080" y="1215122"/>
                  <a:pt x="459222" y="1190799"/>
                  <a:pt x="456745" y="1165498"/>
                </a:cubicBezTo>
                <a:cubicBezTo>
                  <a:pt x="450649" y="1103121"/>
                  <a:pt x="448171" y="1040355"/>
                  <a:pt x="444171" y="977582"/>
                </a:cubicBezTo>
                <a:cubicBezTo>
                  <a:pt x="443981" y="973659"/>
                  <a:pt x="443981" y="969541"/>
                  <a:pt x="442647" y="966011"/>
                </a:cubicBezTo>
                <a:cubicBezTo>
                  <a:pt x="434455" y="942864"/>
                  <a:pt x="437123" y="922662"/>
                  <a:pt x="452743" y="903045"/>
                </a:cubicBezTo>
                <a:cubicBezTo>
                  <a:pt x="459602" y="894414"/>
                  <a:pt x="463222" y="882645"/>
                  <a:pt x="467032" y="871859"/>
                </a:cubicBezTo>
                <a:cubicBezTo>
                  <a:pt x="472748" y="855968"/>
                  <a:pt x="478272" y="839689"/>
                  <a:pt x="481892" y="823213"/>
                </a:cubicBezTo>
                <a:cubicBezTo>
                  <a:pt x="485320" y="806930"/>
                  <a:pt x="490083" y="789474"/>
                  <a:pt x="487416" y="773781"/>
                </a:cubicBezTo>
                <a:cubicBezTo>
                  <a:pt x="482654" y="745535"/>
                  <a:pt x="471986" y="718661"/>
                  <a:pt x="464936" y="690809"/>
                </a:cubicBezTo>
                <a:cubicBezTo>
                  <a:pt x="462460" y="681198"/>
                  <a:pt x="462842" y="670605"/>
                  <a:pt x="462650" y="660603"/>
                </a:cubicBezTo>
                <a:cubicBezTo>
                  <a:pt x="462080" y="637652"/>
                  <a:pt x="467604" y="614113"/>
                  <a:pt x="451791" y="593322"/>
                </a:cubicBezTo>
                <a:cubicBezTo>
                  <a:pt x="436933" y="574101"/>
                  <a:pt x="441313" y="554679"/>
                  <a:pt x="452553" y="534478"/>
                </a:cubicBezTo>
                <a:cubicBezTo>
                  <a:pt x="460556" y="519961"/>
                  <a:pt x="466842" y="503486"/>
                  <a:pt x="469890" y="487205"/>
                </a:cubicBezTo>
                <a:cubicBezTo>
                  <a:pt x="474080" y="464843"/>
                  <a:pt x="475796" y="442679"/>
                  <a:pt x="473318" y="418552"/>
                </a:cubicBezTo>
                <a:cubicBezTo>
                  <a:pt x="471604" y="401485"/>
                  <a:pt x="470842" y="387559"/>
                  <a:pt x="460746" y="374220"/>
                </a:cubicBezTo>
                <a:cubicBezTo>
                  <a:pt x="459222" y="372064"/>
                  <a:pt x="458840" y="368141"/>
                  <a:pt x="459032" y="365198"/>
                </a:cubicBezTo>
                <a:cubicBezTo>
                  <a:pt x="462270" y="326557"/>
                  <a:pt x="460556" y="288308"/>
                  <a:pt x="458267" y="249272"/>
                </a:cubicBezTo>
                <a:cubicBezTo>
                  <a:pt x="455221" y="199649"/>
                  <a:pt x="464174" y="147470"/>
                  <a:pt x="496179" y="104514"/>
                </a:cubicBezTo>
                <a:cubicBezTo>
                  <a:pt x="500943" y="98237"/>
                  <a:pt x="503037" y="88822"/>
                  <a:pt x="504181" y="80583"/>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866290A3-7E80-441D-AA1E-5263326B16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78285" y="0"/>
            <a:ext cx="874715" cy="6858001"/>
          </a:xfrm>
          <a:custGeom>
            <a:avLst/>
            <a:gdLst>
              <a:gd name="connsiteX0" fmla="*/ 669467 w 874715"/>
              <a:gd name="connsiteY0" fmla="*/ 3720275 h 6858001"/>
              <a:gd name="connsiteX1" fmla="*/ 710453 w 874715"/>
              <a:gd name="connsiteY1" fmla="*/ 3726292 h 6858001"/>
              <a:gd name="connsiteX2" fmla="*/ 710455 w 874715"/>
              <a:gd name="connsiteY2" fmla="*/ 3726292 h 6858001"/>
              <a:gd name="connsiteX3" fmla="*/ 669465 w 874715"/>
              <a:gd name="connsiteY3" fmla="*/ 3720275 h 6858001"/>
              <a:gd name="connsiteX4" fmla="*/ 834223 w 874715"/>
              <a:gd name="connsiteY4" fmla="*/ 3333751 h 6858001"/>
              <a:gd name="connsiteX5" fmla="*/ 446757 w 874715"/>
              <a:gd name="connsiteY5" fmla="*/ 3333751 h 6858001"/>
              <a:gd name="connsiteX6" fmla="*/ 441229 w 874715"/>
              <a:gd name="connsiteY6" fmla="*/ 3376550 h 6858001"/>
              <a:gd name="connsiteX7" fmla="*/ 437178 w 874715"/>
              <a:gd name="connsiteY7" fmla="*/ 3407910 h 6858001"/>
              <a:gd name="connsiteX8" fmla="*/ 435790 w 874715"/>
              <a:gd name="connsiteY8" fmla="*/ 3491262 h 6858001"/>
              <a:gd name="connsiteX9" fmla="*/ 429384 w 874715"/>
              <a:gd name="connsiteY9" fmla="*/ 3520658 h 6858001"/>
              <a:gd name="connsiteX10" fmla="*/ 427332 w 874715"/>
              <a:gd name="connsiteY10" fmla="*/ 3524252 h 6858001"/>
              <a:gd name="connsiteX11" fmla="*/ 427331 w 874715"/>
              <a:gd name="connsiteY11" fmla="*/ 3524252 h 6858001"/>
              <a:gd name="connsiteX12" fmla="*/ 413690 w 874715"/>
              <a:gd name="connsiteY12" fmla="*/ 3548145 h 6858001"/>
              <a:gd name="connsiteX13" fmla="*/ 408166 w 874715"/>
              <a:gd name="connsiteY13" fmla="*/ 3612089 h 6858001"/>
              <a:gd name="connsiteX14" fmla="*/ 421692 w 874715"/>
              <a:gd name="connsiteY14" fmla="*/ 3636610 h 6858001"/>
              <a:gd name="connsiteX15" fmla="*/ 445933 w 874715"/>
              <a:gd name="connsiteY15" fmla="*/ 3687609 h 6858001"/>
              <a:gd name="connsiteX16" fmla="*/ 443241 w 874715"/>
              <a:gd name="connsiteY16" fmla="*/ 3725049 h 6858001"/>
              <a:gd name="connsiteX17" fmla="*/ 455589 w 874715"/>
              <a:gd name="connsiteY17" fmla="*/ 3723372 h 6858001"/>
              <a:gd name="connsiteX18" fmla="*/ 544787 w 874715"/>
              <a:gd name="connsiteY18" fmla="*/ 3712739 h 6858001"/>
              <a:gd name="connsiteX19" fmla="*/ 544802 w 874715"/>
              <a:gd name="connsiteY19" fmla="*/ 3712740 h 6858001"/>
              <a:gd name="connsiteX20" fmla="*/ 544786 w 874715"/>
              <a:gd name="connsiteY20" fmla="*/ 3712740 h 6858001"/>
              <a:gd name="connsiteX21" fmla="*/ 455588 w 874715"/>
              <a:gd name="connsiteY21" fmla="*/ 3723373 h 6858001"/>
              <a:gd name="connsiteX22" fmla="*/ 443240 w 874715"/>
              <a:gd name="connsiteY22" fmla="*/ 3725050 h 6858001"/>
              <a:gd name="connsiteX23" fmla="*/ 441884 w 874715"/>
              <a:gd name="connsiteY23" fmla="*/ 3743904 h 6858001"/>
              <a:gd name="connsiteX24" fmla="*/ 442266 w 874715"/>
              <a:gd name="connsiteY24" fmla="*/ 3764306 h 6858001"/>
              <a:gd name="connsiteX25" fmla="*/ 433692 w 874715"/>
              <a:gd name="connsiteY25" fmla="*/ 3834135 h 6858001"/>
              <a:gd name="connsiteX26" fmla="*/ 428740 w 874715"/>
              <a:gd name="connsiteY26" fmla="*/ 3898864 h 6858001"/>
              <a:gd name="connsiteX27" fmla="*/ 444932 w 874715"/>
              <a:gd name="connsiteY27" fmla="*/ 4062061 h 6858001"/>
              <a:gd name="connsiteX28" fmla="*/ 441122 w 874715"/>
              <a:gd name="connsiteY28" fmla="*/ 4187207 h 6858001"/>
              <a:gd name="connsiteX29" fmla="*/ 444932 w 874715"/>
              <a:gd name="connsiteY29" fmla="*/ 4244874 h 6858001"/>
              <a:gd name="connsiteX30" fmla="*/ 450648 w 874715"/>
              <a:gd name="connsiteY30" fmla="*/ 4277434 h 6858001"/>
              <a:gd name="connsiteX31" fmla="*/ 490464 w 874715"/>
              <a:gd name="connsiteY31" fmla="*/ 4351188 h 6858001"/>
              <a:gd name="connsiteX32" fmla="*/ 499418 w 874715"/>
              <a:gd name="connsiteY32" fmla="*/ 4391596 h 6858001"/>
              <a:gd name="connsiteX33" fmla="*/ 498656 w 874715"/>
              <a:gd name="connsiteY33" fmla="*/ 4513209 h 6858001"/>
              <a:gd name="connsiteX34" fmla="*/ 438646 w 874715"/>
              <a:gd name="connsiteY34" fmla="*/ 4695629 h 6858001"/>
              <a:gd name="connsiteX35" fmla="*/ 430644 w 874715"/>
              <a:gd name="connsiteY35" fmla="*/ 4714658 h 6858001"/>
              <a:gd name="connsiteX36" fmla="*/ 420737 w 874715"/>
              <a:gd name="connsiteY36" fmla="*/ 4807436 h 6858001"/>
              <a:gd name="connsiteX37" fmla="*/ 434264 w 874715"/>
              <a:gd name="connsiteY37" fmla="*/ 4870400 h 6858001"/>
              <a:gd name="connsiteX38" fmla="*/ 462269 w 874715"/>
              <a:gd name="connsiteY38" fmla="*/ 4956119 h 6858001"/>
              <a:gd name="connsiteX39" fmla="*/ 485701 w 874715"/>
              <a:gd name="connsiteY39" fmla="*/ 5033207 h 6858001"/>
              <a:gd name="connsiteX40" fmla="*/ 512180 w 874715"/>
              <a:gd name="connsiteY40" fmla="*/ 5089305 h 6858001"/>
              <a:gd name="connsiteX41" fmla="*/ 531613 w 874715"/>
              <a:gd name="connsiteY41" fmla="*/ 5217589 h 6858001"/>
              <a:gd name="connsiteX42" fmla="*/ 534851 w 874715"/>
              <a:gd name="connsiteY42" fmla="*/ 5230926 h 6858001"/>
              <a:gd name="connsiteX43" fmla="*/ 511228 w 874715"/>
              <a:gd name="connsiteY43" fmla="*/ 5327433 h 6858001"/>
              <a:gd name="connsiteX44" fmla="*/ 487225 w 874715"/>
              <a:gd name="connsiteY44" fmla="*/ 5443357 h 6858001"/>
              <a:gd name="connsiteX45" fmla="*/ 495416 w 874715"/>
              <a:gd name="connsiteY45" fmla="*/ 5484746 h 6858001"/>
              <a:gd name="connsiteX46" fmla="*/ 507038 w 874715"/>
              <a:gd name="connsiteY46" fmla="*/ 5541432 h 6858001"/>
              <a:gd name="connsiteX47" fmla="*/ 500942 w 874715"/>
              <a:gd name="connsiteY47" fmla="*/ 5594001 h 6858001"/>
              <a:gd name="connsiteX48" fmla="*/ 500370 w 874715"/>
              <a:gd name="connsiteY48" fmla="*/ 5625974 h 6858001"/>
              <a:gd name="connsiteX49" fmla="*/ 571618 w 874715"/>
              <a:gd name="connsiteY49" fmla="*/ 5771911 h 6858001"/>
              <a:gd name="connsiteX50" fmla="*/ 577524 w 874715"/>
              <a:gd name="connsiteY50" fmla="*/ 5808982 h 6858001"/>
              <a:gd name="connsiteX51" fmla="*/ 586289 w 874715"/>
              <a:gd name="connsiteY51" fmla="*/ 5829971 h 6858001"/>
              <a:gd name="connsiteX52" fmla="*/ 674684 w 874715"/>
              <a:gd name="connsiteY52" fmla="*/ 5956490 h 6858001"/>
              <a:gd name="connsiteX53" fmla="*/ 692590 w 874715"/>
              <a:gd name="connsiteY53" fmla="*/ 6010235 h 6858001"/>
              <a:gd name="connsiteX54" fmla="*/ 688970 w 874715"/>
              <a:gd name="connsiteY54" fmla="*/ 6069276 h 6858001"/>
              <a:gd name="connsiteX55" fmla="*/ 682494 w 874715"/>
              <a:gd name="connsiteY55" fmla="*/ 6103407 h 6858001"/>
              <a:gd name="connsiteX56" fmla="*/ 626294 w 874715"/>
              <a:gd name="connsiteY56" fmla="*/ 6188144 h 6858001"/>
              <a:gd name="connsiteX57" fmla="*/ 628200 w 874715"/>
              <a:gd name="connsiteY57" fmla="*/ 6236396 h 6858001"/>
              <a:gd name="connsiteX58" fmla="*/ 666871 w 874715"/>
              <a:gd name="connsiteY58" fmla="*/ 6311718 h 6858001"/>
              <a:gd name="connsiteX59" fmla="*/ 684208 w 874715"/>
              <a:gd name="connsiteY59" fmla="*/ 6448435 h 6858001"/>
              <a:gd name="connsiteX60" fmla="*/ 630104 w 874715"/>
              <a:gd name="connsiteY60" fmla="*/ 6517873 h 6858001"/>
              <a:gd name="connsiteX61" fmla="*/ 578096 w 874715"/>
              <a:gd name="connsiteY61" fmla="*/ 6553767 h 6858001"/>
              <a:gd name="connsiteX62" fmla="*/ 517706 w 874715"/>
              <a:gd name="connsiteY62" fmla="*/ 6657533 h 6858001"/>
              <a:gd name="connsiteX63" fmla="*/ 540185 w 874715"/>
              <a:gd name="connsiteY63" fmla="*/ 6682250 h 6858001"/>
              <a:gd name="connsiteX64" fmla="*/ 549712 w 874715"/>
              <a:gd name="connsiteY64" fmla="*/ 6758356 h 6858001"/>
              <a:gd name="connsiteX65" fmla="*/ 548950 w 874715"/>
              <a:gd name="connsiteY65" fmla="*/ 6840738 h 6858001"/>
              <a:gd name="connsiteX66" fmla="*/ 556149 w 874715"/>
              <a:gd name="connsiteY66" fmla="*/ 6858001 h 6858001"/>
              <a:gd name="connsiteX67" fmla="*/ 760427 w 874715"/>
              <a:gd name="connsiteY67" fmla="*/ 6858001 h 6858001"/>
              <a:gd name="connsiteX68" fmla="*/ 763269 w 874715"/>
              <a:gd name="connsiteY68" fmla="*/ 6846819 h 6858001"/>
              <a:gd name="connsiteX69" fmla="*/ 784795 w 874715"/>
              <a:gd name="connsiteY69" fmla="*/ 6678324 h 6858001"/>
              <a:gd name="connsiteX70" fmla="*/ 805560 w 874715"/>
              <a:gd name="connsiteY70" fmla="*/ 6504338 h 6858001"/>
              <a:gd name="connsiteX71" fmla="*/ 812418 w 874715"/>
              <a:gd name="connsiteY71" fmla="*/ 6408814 h 6858001"/>
              <a:gd name="connsiteX72" fmla="*/ 823279 w 874715"/>
              <a:gd name="connsiteY72" fmla="*/ 6325450 h 6858001"/>
              <a:gd name="connsiteX73" fmla="*/ 830137 w 874715"/>
              <a:gd name="connsiteY73" fmla="*/ 6252873 h 6858001"/>
              <a:gd name="connsiteX74" fmla="*/ 844043 w 874715"/>
              <a:gd name="connsiteY74" fmla="*/ 6137341 h 6858001"/>
              <a:gd name="connsiteX75" fmla="*/ 847663 w 874715"/>
              <a:gd name="connsiteY75" fmla="*/ 6089284 h 6858001"/>
              <a:gd name="connsiteX76" fmla="*/ 847471 w 874715"/>
              <a:gd name="connsiteY76" fmla="*/ 5975908 h 6858001"/>
              <a:gd name="connsiteX77" fmla="*/ 845567 w 874715"/>
              <a:gd name="connsiteY77" fmla="*/ 5936481 h 6858001"/>
              <a:gd name="connsiteX78" fmla="*/ 821945 w 874715"/>
              <a:gd name="connsiteY78" fmla="*/ 5860571 h 6858001"/>
              <a:gd name="connsiteX79" fmla="*/ 820231 w 874715"/>
              <a:gd name="connsiteY79" fmla="*/ 5851549 h 6858001"/>
              <a:gd name="connsiteX80" fmla="*/ 810894 w 874715"/>
              <a:gd name="connsiteY80" fmla="*/ 5801726 h 6858001"/>
              <a:gd name="connsiteX81" fmla="*/ 807846 w 874715"/>
              <a:gd name="connsiteY81" fmla="*/ 5774460 h 6858001"/>
              <a:gd name="connsiteX82" fmla="*/ 788415 w 874715"/>
              <a:gd name="connsiteY82" fmla="*/ 5670892 h 6858001"/>
              <a:gd name="connsiteX83" fmla="*/ 779271 w 874715"/>
              <a:gd name="connsiteY83" fmla="*/ 5611265 h 6858001"/>
              <a:gd name="connsiteX84" fmla="*/ 780605 w 874715"/>
              <a:gd name="connsiteY84" fmla="*/ 5563010 h 6858001"/>
              <a:gd name="connsiteX85" fmla="*/ 782319 w 874715"/>
              <a:gd name="connsiteY85" fmla="*/ 5478272 h 6858001"/>
              <a:gd name="connsiteX86" fmla="*/ 786701 w 874715"/>
              <a:gd name="connsiteY86" fmla="*/ 5451203 h 6858001"/>
              <a:gd name="connsiteX87" fmla="*/ 774127 w 874715"/>
              <a:gd name="connsiteY87" fmla="*/ 5328805 h 6858001"/>
              <a:gd name="connsiteX88" fmla="*/ 773175 w 874715"/>
              <a:gd name="connsiteY88" fmla="*/ 5258975 h 6858001"/>
              <a:gd name="connsiteX89" fmla="*/ 757552 w 874715"/>
              <a:gd name="connsiteY89" fmla="*/ 5180319 h 6858001"/>
              <a:gd name="connsiteX90" fmla="*/ 758314 w 874715"/>
              <a:gd name="connsiteY90" fmla="*/ 5157370 h 6858001"/>
              <a:gd name="connsiteX91" fmla="*/ 759649 w 874715"/>
              <a:gd name="connsiteY91" fmla="*/ 5131673 h 6858001"/>
              <a:gd name="connsiteX92" fmla="*/ 760793 w 874715"/>
              <a:gd name="connsiteY92" fmla="*/ 5052820 h 6858001"/>
              <a:gd name="connsiteX93" fmla="*/ 766507 w 874715"/>
              <a:gd name="connsiteY93" fmla="*/ 5004959 h 6858001"/>
              <a:gd name="connsiteX94" fmla="*/ 763079 w 874715"/>
              <a:gd name="connsiteY94" fmla="*/ 4913751 h 6858001"/>
              <a:gd name="connsiteX95" fmla="*/ 768031 w 874715"/>
              <a:gd name="connsiteY95" fmla="*/ 4880011 h 6858001"/>
              <a:gd name="connsiteX96" fmla="*/ 768603 w 874715"/>
              <a:gd name="connsiteY96" fmla="*/ 4794687 h 6858001"/>
              <a:gd name="connsiteX97" fmla="*/ 765745 w 874715"/>
              <a:gd name="connsiteY97" fmla="*/ 4718187 h 6858001"/>
              <a:gd name="connsiteX98" fmla="*/ 767269 w 874715"/>
              <a:gd name="connsiteY98" fmla="*/ 4644434 h 6858001"/>
              <a:gd name="connsiteX99" fmla="*/ 773555 w 874715"/>
              <a:gd name="connsiteY99" fmla="*/ 4591670 h 6858001"/>
              <a:gd name="connsiteX100" fmla="*/ 777365 w 874715"/>
              <a:gd name="connsiteY100" fmla="*/ 4534394 h 6858001"/>
              <a:gd name="connsiteX101" fmla="*/ 800036 w 874715"/>
              <a:gd name="connsiteY101" fmla="*/ 4376493 h 6858001"/>
              <a:gd name="connsiteX102" fmla="*/ 794512 w 874715"/>
              <a:gd name="connsiteY102" fmla="*/ 4347267 h 6858001"/>
              <a:gd name="connsiteX103" fmla="*/ 789368 w 874715"/>
              <a:gd name="connsiteY103" fmla="*/ 4181322 h 6858001"/>
              <a:gd name="connsiteX104" fmla="*/ 789750 w 874715"/>
              <a:gd name="connsiteY104" fmla="*/ 4145230 h 6858001"/>
              <a:gd name="connsiteX105" fmla="*/ 767269 w 874715"/>
              <a:gd name="connsiteY105" fmla="*/ 4048330 h 6858001"/>
              <a:gd name="connsiteX106" fmla="*/ 802894 w 874715"/>
              <a:gd name="connsiteY106" fmla="*/ 3898864 h 6858001"/>
              <a:gd name="connsiteX107" fmla="*/ 847471 w 874715"/>
              <a:gd name="connsiteY107" fmla="*/ 3759007 h 6858001"/>
              <a:gd name="connsiteX108" fmla="*/ 848163 w 874715"/>
              <a:gd name="connsiteY108" fmla="*/ 3756136 h 6858001"/>
              <a:gd name="connsiteX109" fmla="*/ 819543 w 874715"/>
              <a:gd name="connsiteY109" fmla="*/ 3748731 h 6858001"/>
              <a:gd name="connsiteX110" fmla="*/ 819313 w 874715"/>
              <a:gd name="connsiteY110" fmla="*/ 3748682 h 6858001"/>
              <a:gd name="connsiteX111" fmla="*/ 819544 w 874715"/>
              <a:gd name="connsiteY111" fmla="*/ 3748730 h 6858001"/>
              <a:gd name="connsiteX112" fmla="*/ 848164 w 874715"/>
              <a:gd name="connsiteY112" fmla="*/ 3756135 h 6858001"/>
              <a:gd name="connsiteX113" fmla="*/ 849545 w 874715"/>
              <a:gd name="connsiteY113" fmla="*/ 3750401 h 6858001"/>
              <a:gd name="connsiteX114" fmla="*/ 853189 w 874715"/>
              <a:gd name="connsiteY114" fmla="*/ 3741353 h 6858001"/>
              <a:gd name="connsiteX115" fmla="*/ 862905 w 874715"/>
              <a:gd name="connsiteY115" fmla="*/ 3691138 h 6858001"/>
              <a:gd name="connsiteX116" fmla="*/ 866333 w 874715"/>
              <a:gd name="connsiteY116" fmla="*/ 3628959 h 6858001"/>
              <a:gd name="connsiteX117" fmla="*/ 874715 w 874715"/>
              <a:gd name="connsiteY117" fmla="*/ 3550106 h 6858001"/>
              <a:gd name="connsiteX118" fmla="*/ 871487 w 874715"/>
              <a:gd name="connsiteY118" fmla="*/ 3524252 h 6858001"/>
              <a:gd name="connsiteX119" fmla="*/ 871488 w 874715"/>
              <a:gd name="connsiteY119" fmla="*/ 3524252 h 6858001"/>
              <a:gd name="connsiteX120" fmla="*/ 870763 w 874715"/>
              <a:gd name="connsiteY120" fmla="*/ 3518451 h 6858001"/>
              <a:gd name="connsiteX121" fmla="*/ 864238 w 874715"/>
              <a:gd name="connsiteY121" fmla="*/ 3486946 h 6858001"/>
              <a:gd name="connsiteX122" fmla="*/ 848618 w 874715"/>
              <a:gd name="connsiteY122" fmla="*/ 3398677 h 6858001"/>
              <a:gd name="connsiteX123" fmla="*/ 837595 w 874715"/>
              <a:gd name="connsiteY123" fmla="*/ 3365728 h 6858001"/>
              <a:gd name="connsiteX124" fmla="*/ 834829 w 874715"/>
              <a:gd name="connsiteY124" fmla="*/ 3357461 h 6858001"/>
              <a:gd name="connsiteX125" fmla="*/ 513783 w 874715"/>
              <a:gd name="connsiteY125" fmla="*/ 0 h 6858001"/>
              <a:gd name="connsiteX126" fmla="*/ 72334 w 874715"/>
              <a:gd name="connsiteY126" fmla="*/ 0 h 6858001"/>
              <a:gd name="connsiteX127" fmla="*/ 75447 w 874715"/>
              <a:gd name="connsiteY127" fmla="*/ 27991 h 6858001"/>
              <a:gd name="connsiteX128" fmla="*/ 88115 w 874715"/>
              <a:gd name="connsiteY128" fmla="*/ 134133 h 6858001"/>
              <a:gd name="connsiteX129" fmla="*/ 62778 w 874715"/>
              <a:gd name="connsiteY129" fmla="*/ 221224 h 6858001"/>
              <a:gd name="connsiteX130" fmla="*/ 62206 w 874715"/>
              <a:gd name="connsiteY130" fmla="*/ 247312 h 6858001"/>
              <a:gd name="connsiteX131" fmla="*/ 72113 w 874715"/>
              <a:gd name="connsiteY131" fmla="*/ 305764 h 6858001"/>
              <a:gd name="connsiteX132" fmla="*/ 65445 w 874715"/>
              <a:gd name="connsiteY132" fmla="*/ 426397 h 6858001"/>
              <a:gd name="connsiteX133" fmla="*/ 55348 w 874715"/>
              <a:gd name="connsiteY133" fmla="*/ 470924 h 6858001"/>
              <a:gd name="connsiteX134" fmla="*/ 48870 w 874715"/>
              <a:gd name="connsiteY134" fmla="*/ 495638 h 6858001"/>
              <a:gd name="connsiteX135" fmla="*/ 30963 w 874715"/>
              <a:gd name="connsiteY135" fmla="*/ 622548 h 6858001"/>
              <a:gd name="connsiteX136" fmla="*/ 11723 w 874715"/>
              <a:gd name="connsiteY136" fmla="*/ 679040 h 6858001"/>
              <a:gd name="connsiteX137" fmla="*/ 8865 w 874715"/>
              <a:gd name="connsiteY137" fmla="*/ 694341 h 6858001"/>
              <a:gd name="connsiteX138" fmla="*/ 16865 w 874715"/>
              <a:gd name="connsiteY138" fmla="*/ 778095 h 6858001"/>
              <a:gd name="connsiteX139" fmla="*/ 47918 w 874715"/>
              <a:gd name="connsiteY139" fmla="*/ 840866 h 6858001"/>
              <a:gd name="connsiteX140" fmla="*/ 58396 w 874715"/>
              <a:gd name="connsiteY140" fmla="*/ 853028 h 6858001"/>
              <a:gd name="connsiteX141" fmla="*/ 54776 w 874715"/>
              <a:gd name="connsiteY141" fmla="*/ 1027995 h 6858001"/>
              <a:gd name="connsiteX142" fmla="*/ 50394 w 874715"/>
              <a:gd name="connsiteY142" fmla="*/ 1054866 h 6858001"/>
              <a:gd name="connsiteX143" fmla="*/ 68683 w 874715"/>
              <a:gd name="connsiteY143" fmla="*/ 1184720 h 6858001"/>
              <a:gd name="connsiteX144" fmla="*/ 72303 w 874715"/>
              <a:gd name="connsiteY144" fmla="*/ 1222576 h 6858001"/>
              <a:gd name="connsiteX145" fmla="*/ 88687 w 874715"/>
              <a:gd name="connsiteY145" fmla="*/ 1358313 h 6858001"/>
              <a:gd name="connsiteX146" fmla="*/ 73447 w 874715"/>
              <a:gd name="connsiteY146" fmla="*/ 1377535 h 6858001"/>
              <a:gd name="connsiteX147" fmla="*/ 35153 w 874715"/>
              <a:gd name="connsiteY147" fmla="*/ 1432851 h 6858001"/>
              <a:gd name="connsiteX148" fmla="*/ 1244 w 874715"/>
              <a:gd name="connsiteY148" fmla="*/ 1541910 h 6858001"/>
              <a:gd name="connsiteX149" fmla="*/ 3149 w 874715"/>
              <a:gd name="connsiteY149" fmla="*/ 1571529 h 6858001"/>
              <a:gd name="connsiteX150" fmla="*/ 59730 w 874715"/>
              <a:gd name="connsiteY150" fmla="*/ 1646459 h 6858001"/>
              <a:gd name="connsiteX151" fmla="*/ 82399 w 874715"/>
              <a:gd name="connsiteY151" fmla="*/ 1682944 h 6858001"/>
              <a:gd name="connsiteX152" fmla="*/ 124120 w 874715"/>
              <a:gd name="connsiteY152" fmla="*/ 1786511 h 6858001"/>
              <a:gd name="connsiteX153" fmla="*/ 131741 w 874715"/>
              <a:gd name="connsiteY153" fmla="*/ 1795142 h 6858001"/>
              <a:gd name="connsiteX154" fmla="*/ 222232 w 874715"/>
              <a:gd name="connsiteY154" fmla="*/ 1871640 h 6858001"/>
              <a:gd name="connsiteX155" fmla="*/ 237662 w 874715"/>
              <a:gd name="connsiteY155" fmla="*/ 1888901 h 6858001"/>
              <a:gd name="connsiteX156" fmla="*/ 261667 w 874715"/>
              <a:gd name="connsiteY156" fmla="*/ 1909694 h 6858001"/>
              <a:gd name="connsiteX157" fmla="*/ 308150 w 874715"/>
              <a:gd name="connsiteY157" fmla="*/ 1974618 h 6858001"/>
              <a:gd name="connsiteX158" fmla="*/ 323009 w 874715"/>
              <a:gd name="connsiteY158" fmla="*/ 2055042 h 6858001"/>
              <a:gd name="connsiteX159" fmla="*/ 345680 w 874715"/>
              <a:gd name="connsiteY159" fmla="*/ 2152137 h 6858001"/>
              <a:gd name="connsiteX160" fmla="*/ 360920 w 874715"/>
              <a:gd name="connsiteY160" fmla="*/ 2192740 h 6858001"/>
              <a:gd name="connsiteX161" fmla="*/ 389877 w 874715"/>
              <a:gd name="connsiteY161" fmla="*/ 2301603 h 6858001"/>
              <a:gd name="connsiteX162" fmla="*/ 414262 w 874715"/>
              <a:gd name="connsiteY162" fmla="*/ 2379279 h 6858001"/>
              <a:gd name="connsiteX163" fmla="*/ 428551 w 874715"/>
              <a:gd name="connsiteY163" fmla="*/ 2491281 h 6858001"/>
              <a:gd name="connsiteX164" fmla="*/ 429121 w 874715"/>
              <a:gd name="connsiteY164" fmla="*/ 2545615 h 6858001"/>
              <a:gd name="connsiteX165" fmla="*/ 502275 w 874715"/>
              <a:gd name="connsiteY165" fmla="*/ 2645455 h 6858001"/>
              <a:gd name="connsiteX166" fmla="*/ 550665 w 874715"/>
              <a:gd name="connsiteY166" fmla="*/ 2725094 h 6858001"/>
              <a:gd name="connsiteX167" fmla="*/ 527232 w 874715"/>
              <a:gd name="connsiteY167" fmla="*/ 2808850 h 6858001"/>
              <a:gd name="connsiteX168" fmla="*/ 505133 w 874715"/>
              <a:gd name="connsiteY168" fmla="*/ 2831604 h 6858001"/>
              <a:gd name="connsiteX169" fmla="*/ 484178 w 874715"/>
              <a:gd name="connsiteY169" fmla="*/ 2968910 h 6858001"/>
              <a:gd name="connsiteX170" fmla="*/ 483416 w 874715"/>
              <a:gd name="connsiteY170" fmla="*/ 3165061 h 6858001"/>
              <a:gd name="connsiteX171" fmla="*/ 447744 w 874715"/>
              <a:gd name="connsiteY171" fmla="*/ 3326101 h 6858001"/>
              <a:gd name="connsiteX172" fmla="*/ 446756 w 874715"/>
              <a:gd name="connsiteY172" fmla="*/ 3333750 h 6858001"/>
              <a:gd name="connsiteX173" fmla="*/ 834222 w 874715"/>
              <a:gd name="connsiteY173" fmla="*/ 3333750 h 6858001"/>
              <a:gd name="connsiteX174" fmla="*/ 833756 w 874715"/>
              <a:gd name="connsiteY174" fmla="*/ 3315508 h 6858001"/>
              <a:gd name="connsiteX175" fmla="*/ 851283 w 874715"/>
              <a:gd name="connsiteY175" fmla="*/ 3289224 h 6858001"/>
              <a:gd name="connsiteX176" fmla="*/ 866523 w 874715"/>
              <a:gd name="connsiteY176" fmla="*/ 3248621 h 6858001"/>
              <a:gd name="connsiteX177" fmla="*/ 848234 w 874715"/>
              <a:gd name="connsiteY177" fmla="*/ 3203506 h 6858001"/>
              <a:gd name="connsiteX178" fmla="*/ 810325 w 874715"/>
              <a:gd name="connsiteY178" fmla="*/ 3097977 h 6858001"/>
              <a:gd name="connsiteX179" fmla="*/ 808609 w 874715"/>
              <a:gd name="connsiteY179" fmla="*/ 3031285 h 6858001"/>
              <a:gd name="connsiteX180" fmla="*/ 792417 w 874715"/>
              <a:gd name="connsiteY180" fmla="*/ 2886329 h 6858001"/>
              <a:gd name="connsiteX181" fmla="*/ 769366 w 874715"/>
              <a:gd name="connsiteY181" fmla="*/ 2791590 h 6858001"/>
              <a:gd name="connsiteX182" fmla="*/ 743267 w 874715"/>
              <a:gd name="connsiteY182" fmla="*/ 2723527 h 6858001"/>
              <a:gd name="connsiteX183" fmla="*/ 709166 w 874715"/>
              <a:gd name="connsiteY183" fmla="*/ 2626038 h 6858001"/>
              <a:gd name="connsiteX184" fmla="*/ 691449 w 874715"/>
              <a:gd name="connsiteY184" fmla="*/ 2528158 h 6858001"/>
              <a:gd name="connsiteX185" fmla="*/ 669159 w 874715"/>
              <a:gd name="connsiteY185" fmla="*/ 2457348 h 6858001"/>
              <a:gd name="connsiteX186" fmla="*/ 653918 w 874715"/>
              <a:gd name="connsiteY186" fmla="*/ 2370844 h 6858001"/>
              <a:gd name="connsiteX187" fmla="*/ 653348 w 874715"/>
              <a:gd name="connsiteY187" fmla="*/ 2298269 h 6858001"/>
              <a:gd name="connsiteX188" fmla="*/ 656014 w 874715"/>
              <a:gd name="connsiteY188" fmla="*/ 2184501 h 6858001"/>
              <a:gd name="connsiteX189" fmla="*/ 609913 w 874715"/>
              <a:gd name="connsiteY189" fmla="*/ 2045235 h 6858001"/>
              <a:gd name="connsiteX190" fmla="*/ 599624 w 874715"/>
              <a:gd name="connsiteY190" fmla="*/ 1988939 h 6858001"/>
              <a:gd name="connsiteX191" fmla="*/ 594862 w 874715"/>
              <a:gd name="connsiteY191" fmla="*/ 1935977 h 6858001"/>
              <a:gd name="connsiteX192" fmla="*/ 564191 w 874715"/>
              <a:gd name="connsiteY192" fmla="*/ 1823583 h 6858001"/>
              <a:gd name="connsiteX193" fmla="*/ 554093 w 874715"/>
              <a:gd name="connsiteY193" fmla="*/ 1777881 h 6858001"/>
              <a:gd name="connsiteX194" fmla="*/ 554285 w 874715"/>
              <a:gd name="connsiteY194" fmla="*/ 1713934 h 6858001"/>
              <a:gd name="connsiteX195" fmla="*/ 540186 w 874715"/>
              <a:gd name="connsiteY195" fmla="*/ 1597617 h 6858001"/>
              <a:gd name="connsiteX196" fmla="*/ 499037 w 874715"/>
              <a:gd name="connsiteY196" fmla="*/ 1481495 h 6858001"/>
              <a:gd name="connsiteX197" fmla="*/ 503037 w 874715"/>
              <a:gd name="connsiteY197" fmla="*/ 1432262 h 6858001"/>
              <a:gd name="connsiteX198" fmla="*/ 502085 w 874715"/>
              <a:gd name="connsiteY198" fmla="*/ 1414609 h 6858001"/>
              <a:gd name="connsiteX199" fmla="*/ 479414 w 874715"/>
              <a:gd name="connsiteY199" fmla="*/ 1255923 h 6858001"/>
              <a:gd name="connsiteX200" fmla="*/ 476938 w 874715"/>
              <a:gd name="connsiteY200" fmla="*/ 1240034 h 6858001"/>
              <a:gd name="connsiteX201" fmla="*/ 456745 w 874715"/>
              <a:gd name="connsiteY201" fmla="*/ 1165498 h 6858001"/>
              <a:gd name="connsiteX202" fmla="*/ 444171 w 874715"/>
              <a:gd name="connsiteY202" fmla="*/ 977582 h 6858001"/>
              <a:gd name="connsiteX203" fmla="*/ 442647 w 874715"/>
              <a:gd name="connsiteY203" fmla="*/ 966011 h 6858001"/>
              <a:gd name="connsiteX204" fmla="*/ 452743 w 874715"/>
              <a:gd name="connsiteY204" fmla="*/ 903045 h 6858001"/>
              <a:gd name="connsiteX205" fmla="*/ 467032 w 874715"/>
              <a:gd name="connsiteY205" fmla="*/ 871859 h 6858001"/>
              <a:gd name="connsiteX206" fmla="*/ 481892 w 874715"/>
              <a:gd name="connsiteY206" fmla="*/ 823213 h 6858001"/>
              <a:gd name="connsiteX207" fmla="*/ 487416 w 874715"/>
              <a:gd name="connsiteY207" fmla="*/ 773781 h 6858001"/>
              <a:gd name="connsiteX208" fmla="*/ 464936 w 874715"/>
              <a:gd name="connsiteY208" fmla="*/ 690809 h 6858001"/>
              <a:gd name="connsiteX209" fmla="*/ 462650 w 874715"/>
              <a:gd name="connsiteY209" fmla="*/ 660603 h 6858001"/>
              <a:gd name="connsiteX210" fmla="*/ 451791 w 874715"/>
              <a:gd name="connsiteY210" fmla="*/ 593322 h 6858001"/>
              <a:gd name="connsiteX211" fmla="*/ 452553 w 874715"/>
              <a:gd name="connsiteY211" fmla="*/ 534478 h 6858001"/>
              <a:gd name="connsiteX212" fmla="*/ 469890 w 874715"/>
              <a:gd name="connsiteY212" fmla="*/ 487205 h 6858001"/>
              <a:gd name="connsiteX213" fmla="*/ 473318 w 874715"/>
              <a:gd name="connsiteY213" fmla="*/ 418552 h 6858001"/>
              <a:gd name="connsiteX214" fmla="*/ 460746 w 874715"/>
              <a:gd name="connsiteY214" fmla="*/ 374220 h 6858001"/>
              <a:gd name="connsiteX215" fmla="*/ 459032 w 874715"/>
              <a:gd name="connsiteY215" fmla="*/ 365198 h 6858001"/>
              <a:gd name="connsiteX216" fmla="*/ 458267 w 874715"/>
              <a:gd name="connsiteY216" fmla="*/ 249272 h 6858001"/>
              <a:gd name="connsiteX217" fmla="*/ 496179 w 874715"/>
              <a:gd name="connsiteY217" fmla="*/ 104514 h 6858001"/>
              <a:gd name="connsiteX218" fmla="*/ 504181 w 874715"/>
              <a:gd name="connsiteY218" fmla="*/ 80583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874715" h="6858001">
                <a:moveTo>
                  <a:pt x="669467" y="3720275"/>
                </a:moveTo>
                <a:lnTo>
                  <a:pt x="710453" y="3726292"/>
                </a:lnTo>
                <a:lnTo>
                  <a:pt x="710455" y="3726292"/>
                </a:lnTo>
                <a:lnTo>
                  <a:pt x="669465" y="3720275"/>
                </a:lnTo>
                <a:close/>
                <a:moveTo>
                  <a:pt x="834223" y="3333751"/>
                </a:moveTo>
                <a:lnTo>
                  <a:pt x="446757" y="3333751"/>
                </a:lnTo>
                <a:lnTo>
                  <a:pt x="441229" y="3376550"/>
                </a:lnTo>
                <a:lnTo>
                  <a:pt x="437178" y="3407910"/>
                </a:lnTo>
                <a:cubicBezTo>
                  <a:pt x="435005" y="3435408"/>
                  <a:pt x="434362" y="3463164"/>
                  <a:pt x="435790" y="3491262"/>
                </a:cubicBezTo>
                <a:cubicBezTo>
                  <a:pt x="436266" y="3500578"/>
                  <a:pt x="433599" y="3510777"/>
                  <a:pt x="429384" y="3520658"/>
                </a:cubicBezTo>
                <a:lnTo>
                  <a:pt x="427332" y="3524252"/>
                </a:lnTo>
                <a:lnTo>
                  <a:pt x="427331" y="3524252"/>
                </a:lnTo>
                <a:lnTo>
                  <a:pt x="413690" y="3548145"/>
                </a:lnTo>
                <a:cubicBezTo>
                  <a:pt x="391973" y="3578940"/>
                  <a:pt x="390257" y="3577567"/>
                  <a:pt x="408166" y="3612089"/>
                </a:cubicBezTo>
                <a:cubicBezTo>
                  <a:pt x="412548" y="3620328"/>
                  <a:pt x="415214" y="3630528"/>
                  <a:pt x="421692" y="3636610"/>
                </a:cubicBezTo>
                <a:cubicBezTo>
                  <a:pt x="438171" y="3652106"/>
                  <a:pt x="444409" y="3669416"/>
                  <a:pt x="445933" y="3687609"/>
                </a:cubicBezTo>
                <a:lnTo>
                  <a:pt x="443241" y="3725049"/>
                </a:lnTo>
                <a:lnTo>
                  <a:pt x="455589" y="3723372"/>
                </a:lnTo>
                <a:cubicBezTo>
                  <a:pt x="485111" y="3719138"/>
                  <a:pt x="514678" y="3715144"/>
                  <a:pt x="544787" y="3712739"/>
                </a:cubicBezTo>
                <a:lnTo>
                  <a:pt x="544802" y="3712740"/>
                </a:lnTo>
                <a:lnTo>
                  <a:pt x="544786" y="3712740"/>
                </a:lnTo>
                <a:cubicBezTo>
                  <a:pt x="514677" y="3715145"/>
                  <a:pt x="485110" y="3719139"/>
                  <a:pt x="455588" y="3723373"/>
                </a:cubicBezTo>
                <a:lnTo>
                  <a:pt x="443240" y="3725050"/>
                </a:lnTo>
                <a:lnTo>
                  <a:pt x="441884" y="3743904"/>
                </a:lnTo>
                <a:cubicBezTo>
                  <a:pt x="440932" y="3750574"/>
                  <a:pt x="439598" y="3758615"/>
                  <a:pt x="442266" y="3764306"/>
                </a:cubicBezTo>
                <a:cubicBezTo>
                  <a:pt x="454266" y="3790000"/>
                  <a:pt x="450076" y="3811773"/>
                  <a:pt x="433692" y="3834135"/>
                </a:cubicBezTo>
                <a:cubicBezTo>
                  <a:pt x="419595" y="3853553"/>
                  <a:pt x="411213" y="3875915"/>
                  <a:pt x="428740" y="3898864"/>
                </a:cubicBezTo>
                <a:cubicBezTo>
                  <a:pt x="467603" y="3949864"/>
                  <a:pt x="469507" y="4004392"/>
                  <a:pt x="444932" y="4062061"/>
                </a:cubicBezTo>
                <a:cubicBezTo>
                  <a:pt x="427405" y="4103253"/>
                  <a:pt x="423405" y="4143856"/>
                  <a:pt x="441122" y="4187207"/>
                </a:cubicBezTo>
                <a:cubicBezTo>
                  <a:pt x="447980" y="4203880"/>
                  <a:pt x="443408" y="4225456"/>
                  <a:pt x="444932" y="4244874"/>
                </a:cubicBezTo>
                <a:cubicBezTo>
                  <a:pt x="445694" y="4255860"/>
                  <a:pt x="445884" y="4268022"/>
                  <a:pt x="450648" y="4277434"/>
                </a:cubicBezTo>
                <a:cubicBezTo>
                  <a:pt x="462841" y="4302544"/>
                  <a:pt x="478461" y="4325885"/>
                  <a:pt x="490464" y="4351188"/>
                </a:cubicBezTo>
                <a:cubicBezTo>
                  <a:pt x="496178" y="4363350"/>
                  <a:pt x="499226" y="4377865"/>
                  <a:pt x="499418" y="4391596"/>
                </a:cubicBezTo>
                <a:cubicBezTo>
                  <a:pt x="500370" y="4432199"/>
                  <a:pt x="500370" y="4472804"/>
                  <a:pt x="498656" y="4513209"/>
                </a:cubicBezTo>
                <a:cubicBezTo>
                  <a:pt x="495988" y="4579901"/>
                  <a:pt x="495416" y="4647572"/>
                  <a:pt x="438646" y="4695629"/>
                </a:cubicBezTo>
                <a:cubicBezTo>
                  <a:pt x="434074" y="4699554"/>
                  <a:pt x="431406" y="4707987"/>
                  <a:pt x="430644" y="4714658"/>
                </a:cubicBezTo>
                <a:cubicBezTo>
                  <a:pt x="427025" y="4745453"/>
                  <a:pt x="426643" y="4777033"/>
                  <a:pt x="420737" y="4807436"/>
                </a:cubicBezTo>
                <a:cubicBezTo>
                  <a:pt x="415975" y="4831758"/>
                  <a:pt x="417499" y="4851963"/>
                  <a:pt x="434264" y="4870400"/>
                </a:cubicBezTo>
                <a:cubicBezTo>
                  <a:pt x="456362" y="4894527"/>
                  <a:pt x="469317" y="4923950"/>
                  <a:pt x="462269" y="4956119"/>
                </a:cubicBezTo>
                <a:cubicBezTo>
                  <a:pt x="455410" y="4988286"/>
                  <a:pt x="470269" y="5009470"/>
                  <a:pt x="485701" y="5033207"/>
                </a:cubicBezTo>
                <a:cubicBezTo>
                  <a:pt x="496940" y="5050467"/>
                  <a:pt x="511038" y="5070083"/>
                  <a:pt x="512180" y="5089305"/>
                </a:cubicBezTo>
                <a:cubicBezTo>
                  <a:pt x="514656" y="5132851"/>
                  <a:pt x="553902" y="5170316"/>
                  <a:pt x="531613" y="5217589"/>
                </a:cubicBezTo>
                <a:cubicBezTo>
                  <a:pt x="530089" y="5220727"/>
                  <a:pt x="533899" y="5226415"/>
                  <a:pt x="534851" y="5230926"/>
                </a:cubicBezTo>
                <a:cubicBezTo>
                  <a:pt x="542091" y="5267019"/>
                  <a:pt x="535041" y="5300953"/>
                  <a:pt x="511228" y="5327433"/>
                </a:cubicBezTo>
                <a:cubicBezTo>
                  <a:pt x="480175" y="5362152"/>
                  <a:pt x="477127" y="5400597"/>
                  <a:pt x="487225" y="5443357"/>
                </a:cubicBezTo>
                <a:cubicBezTo>
                  <a:pt x="490464" y="5457089"/>
                  <a:pt x="492750" y="5470820"/>
                  <a:pt x="495416" y="5484746"/>
                </a:cubicBezTo>
                <a:cubicBezTo>
                  <a:pt x="499226" y="5503576"/>
                  <a:pt x="503228" y="5522604"/>
                  <a:pt x="507038" y="5541432"/>
                </a:cubicBezTo>
                <a:cubicBezTo>
                  <a:pt x="510848" y="5559676"/>
                  <a:pt x="517324" y="5579880"/>
                  <a:pt x="500942" y="5594001"/>
                </a:cubicBezTo>
                <a:cubicBezTo>
                  <a:pt x="486843" y="5606164"/>
                  <a:pt x="488177" y="5614794"/>
                  <a:pt x="500370" y="5625974"/>
                </a:cubicBezTo>
                <a:cubicBezTo>
                  <a:pt x="543043" y="5664813"/>
                  <a:pt x="569714" y="5711889"/>
                  <a:pt x="571618" y="5771911"/>
                </a:cubicBezTo>
                <a:cubicBezTo>
                  <a:pt x="572000" y="5784268"/>
                  <a:pt x="574666" y="5796822"/>
                  <a:pt x="577524" y="5808982"/>
                </a:cubicBezTo>
                <a:cubicBezTo>
                  <a:pt x="579239" y="5816437"/>
                  <a:pt x="581145" y="5825462"/>
                  <a:pt x="586289" y="5829971"/>
                </a:cubicBezTo>
                <a:cubicBezTo>
                  <a:pt x="625532" y="5865083"/>
                  <a:pt x="652775" y="5908825"/>
                  <a:pt x="674684" y="5956490"/>
                </a:cubicBezTo>
                <a:cubicBezTo>
                  <a:pt x="682494" y="5973553"/>
                  <a:pt x="690304" y="5991797"/>
                  <a:pt x="692590" y="6010235"/>
                </a:cubicBezTo>
                <a:cubicBezTo>
                  <a:pt x="694876" y="6029456"/>
                  <a:pt x="691066" y="6049660"/>
                  <a:pt x="688970" y="6069276"/>
                </a:cubicBezTo>
                <a:cubicBezTo>
                  <a:pt x="687828" y="6080849"/>
                  <a:pt x="688018" y="6094187"/>
                  <a:pt x="682494" y="6103407"/>
                </a:cubicBezTo>
                <a:cubicBezTo>
                  <a:pt x="665157" y="6132633"/>
                  <a:pt x="646489" y="6160879"/>
                  <a:pt x="626294" y="6188144"/>
                </a:cubicBezTo>
                <a:cubicBezTo>
                  <a:pt x="608958" y="6211486"/>
                  <a:pt x="606481" y="6216194"/>
                  <a:pt x="628200" y="6236396"/>
                </a:cubicBezTo>
                <a:cubicBezTo>
                  <a:pt x="650489" y="6257190"/>
                  <a:pt x="662109" y="6283082"/>
                  <a:pt x="666871" y="6311718"/>
                </a:cubicBezTo>
                <a:cubicBezTo>
                  <a:pt x="674302" y="6357030"/>
                  <a:pt x="680588" y="6402732"/>
                  <a:pt x="684208" y="6448435"/>
                </a:cubicBezTo>
                <a:cubicBezTo>
                  <a:pt x="687446" y="6489823"/>
                  <a:pt x="669920" y="6509634"/>
                  <a:pt x="630104" y="6517873"/>
                </a:cubicBezTo>
                <a:cubicBezTo>
                  <a:pt x="608005" y="6522581"/>
                  <a:pt x="584001" y="6528663"/>
                  <a:pt x="578096" y="6553767"/>
                </a:cubicBezTo>
                <a:cubicBezTo>
                  <a:pt x="568570" y="6594765"/>
                  <a:pt x="564380" y="6637329"/>
                  <a:pt x="517706" y="6657533"/>
                </a:cubicBezTo>
                <a:cubicBezTo>
                  <a:pt x="527993" y="6668713"/>
                  <a:pt x="534089" y="6675579"/>
                  <a:pt x="540185" y="6682250"/>
                </a:cubicBezTo>
                <a:cubicBezTo>
                  <a:pt x="557140" y="6700686"/>
                  <a:pt x="564380" y="6738934"/>
                  <a:pt x="549712" y="6758356"/>
                </a:cubicBezTo>
                <a:cubicBezTo>
                  <a:pt x="528375" y="6786993"/>
                  <a:pt x="532375" y="6813278"/>
                  <a:pt x="548950" y="6840738"/>
                </a:cubicBezTo>
                <a:lnTo>
                  <a:pt x="556149" y="6858001"/>
                </a:lnTo>
                <a:lnTo>
                  <a:pt x="760427" y="6858001"/>
                </a:lnTo>
                <a:lnTo>
                  <a:pt x="763269" y="6846819"/>
                </a:lnTo>
                <a:cubicBezTo>
                  <a:pt x="771841" y="6790916"/>
                  <a:pt x="777937" y="6734620"/>
                  <a:pt x="784795" y="6678324"/>
                </a:cubicBezTo>
                <a:cubicBezTo>
                  <a:pt x="791844" y="6620265"/>
                  <a:pt x="799274" y="6562401"/>
                  <a:pt x="805560" y="6504338"/>
                </a:cubicBezTo>
                <a:cubicBezTo>
                  <a:pt x="808800" y="6472562"/>
                  <a:pt x="809370" y="6440589"/>
                  <a:pt x="812418" y="6408814"/>
                </a:cubicBezTo>
                <a:cubicBezTo>
                  <a:pt x="815086" y="6380959"/>
                  <a:pt x="820039" y="6353302"/>
                  <a:pt x="823279" y="6325450"/>
                </a:cubicBezTo>
                <a:cubicBezTo>
                  <a:pt x="825945" y="6301323"/>
                  <a:pt x="827469" y="6277000"/>
                  <a:pt x="830137" y="6252873"/>
                </a:cubicBezTo>
                <a:cubicBezTo>
                  <a:pt x="834517" y="6214231"/>
                  <a:pt x="839471" y="6175786"/>
                  <a:pt x="844043" y="6137341"/>
                </a:cubicBezTo>
                <a:cubicBezTo>
                  <a:pt x="845757" y="6121257"/>
                  <a:pt x="850520" y="6104387"/>
                  <a:pt x="847663" y="6089284"/>
                </a:cubicBezTo>
                <a:cubicBezTo>
                  <a:pt x="840423" y="6051230"/>
                  <a:pt x="842519" y="6013764"/>
                  <a:pt x="847471" y="5975908"/>
                </a:cubicBezTo>
                <a:cubicBezTo>
                  <a:pt x="849188" y="5962962"/>
                  <a:pt x="848806" y="5949036"/>
                  <a:pt x="845567" y="5936481"/>
                </a:cubicBezTo>
                <a:cubicBezTo>
                  <a:pt x="839089" y="5910785"/>
                  <a:pt x="829945" y="5885876"/>
                  <a:pt x="821945" y="5860571"/>
                </a:cubicBezTo>
                <a:cubicBezTo>
                  <a:pt x="820993" y="5857824"/>
                  <a:pt x="820801" y="5854490"/>
                  <a:pt x="820231" y="5851549"/>
                </a:cubicBezTo>
                <a:cubicBezTo>
                  <a:pt x="816990" y="5834874"/>
                  <a:pt x="813752" y="5818399"/>
                  <a:pt x="810894" y="5801726"/>
                </a:cubicBezTo>
                <a:cubicBezTo>
                  <a:pt x="809370" y="5792704"/>
                  <a:pt x="809180" y="5783484"/>
                  <a:pt x="807846" y="5774460"/>
                </a:cubicBezTo>
                <a:cubicBezTo>
                  <a:pt x="802512" y="5739546"/>
                  <a:pt x="811466" y="5701101"/>
                  <a:pt x="788415" y="5670892"/>
                </a:cubicBezTo>
                <a:cubicBezTo>
                  <a:pt x="773555" y="5651277"/>
                  <a:pt x="776985" y="5632250"/>
                  <a:pt x="779271" y="5611265"/>
                </a:cubicBezTo>
                <a:cubicBezTo>
                  <a:pt x="780985" y="5595374"/>
                  <a:pt x="780413" y="5579094"/>
                  <a:pt x="780605" y="5563010"/>
                </a:cubicBezTo>
                <a:cubicBezTo>
                  <a:pt x="781175" y="5534764"/>
                  <a:pt x="781367" y="5506518"/>
                  <a:pt x="782319" y="5478272"/>
                </a:cubicBezTo>
                <a:cubicBezTo>
                  <a:pt x="782699" y="5469249"/>
                  <a:pt x="787463" y="5460031"/>
                  <a:pt x="786701" y="5451203"/>
                </a:cubicBezTo>
                <a:cubicBezTo>
                  <a:pt x="783081" y="5410403"/>
                  <a:pt x="777365" y="5369604"/>
                  <a:pt x="774127" y="5328805"/>
                </a:cubicBezTo>
                <a:cubicBezTo>
                  <a:pt x="772223" y="5305660"/>
                  <a:pt x="775841" y="5281924"/>
                  <a:pt x="773175" y="5258975"/>
                </a:cubicBezTo>
                <a:cubicBezTo>
                  <a:pt x="770127" y="5232496"/>
                  <a:pt x="762317" y="5206604"/>
                  <a:pt x="757552" y="5180319"/>
                </a:cubicBezTo>
                <a:cubicBezTo>
                  <a:pt x="756220" y="5173061"/>
                  <a:pt x="757934" y="5165020"/>
                  <a:pt x="758314" y="5157370"/>
                </a:cubicBezTo>
                <a:cubicBezTo>
                  <a:pt x="758697" y="5148739"/>
                  <a:pt x="759459" y="5140304"/>
                  <a:pt x="759649" y="5131673"/>
                </a:cubicBezTo>
                <a:cubicBezTo>
                  <a:pt x="760031" y="5105388"/>
                  <a:pt x="759459" y="5079104"/>
                  <a:pt x="760793" y="5052820"/>
                </a:cubicBezTo>
                <a:cubicBezTo>
                  <a:pt x="761555" y="5036736"/>
                  <a:pt x="769365" y="5019868"/>
                  <a:pt x="766507" y="5004959"/>
                </a:cubicBezTo>
                <a:cubicBezTo>
                  <a:pt x="760983" y="4974557"/>
                  <a:pt x="773365" y="4944153"/>
                  <a:pt x="763079" y="4913751"/>
                </a:cubicBezTo>
                <a:cubicBezTo>
                  <a:pt x="760031" y="4904334"/>
                  <a:pt x="767651" y="4891388"/>
                  <a:pt x="768031" y="4880011"/>
                </a:cubicBezTo>
                <a:cubicBezTo>
                  <a:pt x="768983" y="4851570"/>
                  <a:pt x="768793" y="4823128"/>
                  <a:pt x="768603" y="4794687"/>
                </a:cubicBezTo>
                <a:cubicBezTo>
                  <a:pt x="768413" y="4769186"/>
                  <a:pt x="771079" y="4742705"/>
                  <a:pt x="765745" y="4718187"/>
                </a:cubicBezTo>
                <a:cubicBezTo>
                  <a:pt x="760031" y="4692491"/>
                  <a:pt x="760793" y="4669346"/>
                  <a:pt x="767269" y="4644434"/>
                </a:cubicBezTo>
                <a:cubicBezTo>
                  <a:pt x="771651" y="4627369"/>
                  <a:pt x="772223" y="4609322"/>
                  <a:pt x="773555" y="4591670"/>
                </a:cubicBezTo>
                <a:cubicBezTo>
                  <a:pt x="775079" y="4572644"/>
                  <a:pt x="771079" y="4551655"/>
                  <a:pt x="777365" y="4534394"/>
                </a:cubicBezTo>
                <a:cubicBezTo>
                  <a:pt x="796036" y="4483001"/>
                  <a:pt x="800036" y="4430237"/>
                  <a:pt x="800036" y="4376493"/>
                </a:cubicBezTo>
                <a:cubicBezTo>
                  <a:pt x="800036" y="4366684"/>
                  <a:pt x="797370" y="4356680"/>
                  <a:pt x="794512" y="4347267"/>
                </a:cubicBezTo>
                <a:cubicBezTo>
                  <a:pt x="777365" y="4292342"/>
                  <a:pt x="778889" y="4237224"/>
                  <a:pt x="789368" y="4181322"/>
                </a:cubicBezTo>
                <a:cubicBezTo>
                  <a:pt x="791654" y="4169748"/>
                  <a:pt x="792036" y="4156803"/>
                  <a:pt x="789750" y="4145230"/>
                </a:cubicBezTo>
                <a:cubicBezTo>
                  <a:pt x="783081" y="4112668"/>
                  <a:pt x="772031" y="4081088"/>
                  <a:pt x="767269" y="4048330"/>
                </a:cubicBezTo>
                <a:cubicBezTo>
                  <a:pt x="759459" y="3994194"/>
                  <a:pt x="785747" y="3947314"/>
                  <a:pt x="802894" y="3898864"/>
                </a:cubicBezTo>
                <a:cubicBezTo>
                  <a:pt x="819087" y="3852768"/>
                  <a:pt x="855664" y="3813538"/>
                  <a:pt x="847471" y="3759007"/>
                </a:cubicBezTo>
                <a:lnTo>
                  <a:pt x="848163" y="3756136"/>
                </a:lnTo>
                <a:lnTo>
                  <a:pt x="819543" y="3748731"/>
                </a:lnTo>
                <a:lnTo>
                  <a:pt x="819313" y="3748682"/>
                </a:lnTo>
                <a:lnTo>
                  <a:pt x="819544" y="3748730"/>
                </a:lnTo>
                <a:lnTo>
                  <a:pt x="848164" y="3756135"/>
                </a:lnTo>
                <a:lnTo>
                  <a:pt x="849545" y="3750401"/>
                </a:lnTo>
                <a:cubicBezTo>
                  <a:pt x="850902" y="3747434"/>
                  <a:pt x="852522" y="3744394"/>
                  <a:pt x="853189" y="3741353"/>
                </a:cubicBezTo>
                <a:cubicBezTo>
                  <a:pt x="856809" y="3724680"/>
                  <a:pt x="861189" y="3708009"/>
                  <a:pt x="862905" y="3691138"/>
                </a:cubicBezTo>
                <a:cubicBezTo>
                  <a:pt x="865191" y="3670544"/>
                  <a:pt x="864429" y="3649555"/>
                  <a:pt x="866333" y="3628959"/>
                </a:cubicBezTo>
                <a:cubicBezTo>
                  <a:pt x="868619" y="3602478"/>
                  <a:pt x="874715" y="3576391"/>
                  <a:pt x="874715" y="3550106"/>
                </a:cubicBezTo>
                <a:lnTo>
                  <a:pt x="871487" y="3524252"/>
                </a:lnTo>
                <a:lnTo>
                  <a:pt x="871488" y="3524252"/>
                </a:lnTo>
                <a:lnTo>
                  <a:pt x="870763" y="3518451"/>
                </a:lnTo>
                <a:cubicBezTo>
                  <a:pt x="868573" y="3507933"/>
                  <a:pt x="865953" y="3497439"/>
                  <a:pt x="864238" y="3486946"/>
                </a:cubicBezTo>
                <a:cubicBezTo>
                  <a:pt x="859476" y="3457327"/>
                  <a:pt x="860810" y="3424765"/>
                  <a:pt x="848618" y="3398677"/>
                </a:cubicBezTo>
                <a:lnTo>
                  <a:pt x="837595" y="3365728"/>
                </a:lnTo>
                <a:lnTo>
                  <a:pt x="834829" y="3357461"/>
                </a:lnTo>
                <a:close/>
                <a:moveTo>
                  <a:pt x="513783" y="0"/>
                </a:moveTo>
                <a:lnTo>
                  <a:pt x="72334" y="0"/>
                </a:lnTo>
                <a:lnTo>
                  <a:pt x="75447" y="27991"/>
                </a:lnTo>
                <a:cubicBezTo>
                  <a:pt x="80828" y="63323"/>
                  <a:pt x="87734" y="98434"/>
                  <a:pt x="88115" y="134133"/>
                </a:cubicBezTo>
                <a:cubicBezTo>
                  <a:pt x="88495" y="166498"/>
                  <a:pt x="94591" y="198471"/>
                  <a:pt x="62778" y="221224"/>
                </a:cubicBezTo>
                <a:cubicBezTo>
                  <a:pt x="58586" y="224165"/>
                  <a:pt x="60872" y="238486"/>
                  <a:pt x="62206" y="247312"/>
                </a:cubicBezTo>
                <a:cubicBezTo>
                  <a:pt x="65065" y="266927"/>
                  <a:pt x="72303" y="286346"/>
                  <a:pt x="72113" y="305764"/>
                </a:cubicBezTo>
                <a:cubicBezTo>
                  <a:pt x="71923" y="345976"/>
                  <a:pt x="68875" y="386383"/>
                  <a:pt x="65445" y="426397"/>
                </a:cubicBezTo>
                <a:cubicBezTo>
                  <a:pt x="64111" y="441500"/>
                  <a:pt x="58968" y="456017"/>
                  <a:pt x="55348" y="470924"/>
                </a:cubicBezTo>
                <a:cubicBezTo>
                  <a:pt x="53252" y="479162"/>
                  <a:pt x="47728" y="487990"/>
                  <a:pt x="48870" y="495638"/>
                </a:cubicBezTo>
                <a:cubicBezTo>
                  <a:pt x="55538" y="539970"/>
                  <a:pt x="39156" y="580573"/>
                  <a:pt x="30963" y="622548"/>
                </a:cubicBezTo>
                <a:cubicBezTo>
                  <a:pt x="27153" y="641968"/>
                  <a:pt x="18009" y="660210"/>
                  <a:pt x="11723" y="679040"/>
                </a:cubicBezTo>
                <a:cubicBezTo>
                  <a:pt x="10007" y="683943"/>
                  <a:pt x="8483" y="689436"/>
                  <a:pt x="8865" y="694341"/>
                </a:cubicBezTo>
                <a:cubicBezTo>
                  <a:pt x="11151" y="722389"/>
                  <a:pt x="14389" y="750244"/>
                  <a:pt x="16865" y="778095"/>
                </a:cubicBezTo>
                <a:cubicBezTo>
                  <a:pt x="19151" y="803401"/>
                  <a:pt x="19913" y="828900"/>
                  <a:pt x="47918" y="840866"/>
                </a:cubicBezTo>
                <a:cubicBezTo>
                  <a:pt x="52300" y="842633"/>
                  <a:pt x="55538" y="848516"/>
                  <a:pt x="58396" y="853028"/>
                </a:cubicBezTo>
                <a:cubicBezTo>
                  <a:pt x="102404" y="922662"/>
                  <a:pt x="101260" y="959929"/>
                  <a:pt x="54776" y="1027995"/>
                </a:cubicBezTo>
                <a:cubicBezTo>
                  <a:pt x="50014" y="1035056"/>
                  <a:pt x="46584" y="1050159"/>
                  <a:pt x="50394" y="1054866"/>
                </a:cubicBezTo>
                <a:cubicBezTo>
                  <a:pt x="82019" y="1094882"/>
                  <a:pt x="78589" y="1138623"/>
                  <a:pt x="68683" y="1184720"/>
                </a:cubicBezTo>
                <a:cubicBezTo>
                  <a:pt x="66017" y="1196684"/>
                  <a:pt x="66017" y="1213555"/>
                  <a:pt x="72303" y="1222576"/>
                </a:cubicBezTo>
                <a:cubicBezTo>
                  <a:pt x="101450" y="1265534"/>
                  <a:pt x="97260" y="1311630"/>
                  <a:pt x="88687" y="1358313"/>
                </a:cubicBezTo>
                <a:cubicBezTo>
                  <a:pt x="87353" y="1365570"/>
                  <a:pt x="80113" y="1374398"/>
                  <a:pt x="73447" y="1377535"/>
                </a:cubicBezTo>
                <a:cubicBezTo>
                  <a:pt x="49824" y="1388716"/>
                  <a:pt x="41822" y="1409705"/>
                  <a:pt x="35153" y="1432851"/>
                </a:cubicBezTo>
                <a:cubicBezTo>
                  <a:pt x="24295" y="1469335"/>
                  <a:pt x="11531" y="1505229"/>
                  <a:pt x="1244" y="1541910"/>
                </a:cubicBezTo>
                <a:cubicBezTo>
                  <a:pt x="-1232" y="1550935"/>
                  <a:pt x="292" y="1562114"/>
                  <a:pt x="3149" y="1571529"/>
                </a:cubicBezTo>
                <a:cubicBezTo>
                  <a:pt x="12865" y="1603698"/>
                  <a:pt x="37250" y="1624098"/>
                  <a:pt x="59730" y="1646459"/>
                </a:cubicBezTo>
                <a:cubicBezTo>
                  <a:pt x="69637" y="1656267"/>
                  <a:pt x="76685" y="1669800"/>
                  <a:pt x="82399" y="1682944"/>
                </a:cubicBezTo>
                <a:cubicBezTo>
                  <a:pt x="97070" y="1717073"/>
                  <a:pt x="110214" y="1751988"/>
                  <a:pt x="124120" y="1786511"/>
                </a:cubicBezTo>
                <a:cubicBezTo>
                  <a:pt x="125454" y="1789845"/>
                  <a:pt x="128883" y="1792590"/>
                  <a:pt x="131741" y="1795142"/>
                </a:cubicBezTo>
                <a:cubicBezTo>
                  <a:pt x="161842" y="1820640"/>
                  <a:pt x="192131" y="1845943"/>
                  <a:pt x="222232" y="1871640"/>
                </a:cubicBezTo>
                <a:cubicBezTo>
                  <a:pt x="227946" y="1876543"/>
                  <a:pt x="232138" y="1883606"/>
                  <a:pt x="237662" y="1888901"/>
                </a:cubicBezTo>
                <a:cubicBezTo>
                  <a:pt x="245282" y="1896356"/>
                  <a:pt x="252523" y="1905771"/>
                  <a:pt x="261667" y="1909694"/>
                </a:cubicBezTo>
                <a:cubicBezTo>
                  <a:pt x="290432" y="1921855"/>
                  <a:pt x="302816" y="1945197"/>
                  <a:pt x="308150" y="1974618"/>
                </a:cubicBezTo>
                <a:cubicBezTo>
                  <a:pt x="313103" y="2001493"/>
                  <a:pt x="317295" y="2028365"/>
                  <a:pt x="323009" y="2055042"/>
                </a:cubicBezTo>
                <a:cubicBezTo>
                  <a:pt x="329867" y="2087602"/>
                  <a:pt x="337297" y="2119968"/>
                  <a:pt x="345680" y="2152137"/>
                </a:cubicBezTo>
                <a:cubicBezTo>
                  <a:pt x="349300" y="2166063"/>
                  <a:pt x="353490" y="2180774"/>
                  <a:pt x="360920" y="2192740"/>
                </a:cubicBezTo>
                <a:cubicBezTo>
                  <a:pt x="381495" y="2226281"/>
                  <a:pt x="395401" y="2262177"/>
                  <a:pt x="389877" y="2301603"/>
                </a:cubicBezTo>
                <a:cubicBezTo>
                  <a:pt x="385495" y="2333183"/>
                  <a:pt x="396735" y="2359664"/>
                  <a:pt x="414262" y="2379279"/>
                </a:cubicBezTo>
                <a:cubicBezTo>
                  <a:pt x="446077" y="2414980"/>
                  <a:pt x="438837" y="2453227"/>
                  <a:pt x="428551" y="2491281"/>
                </a:cubicBezTo>
                <a:cubicBezTo>
                  <a:pt x="423216" y="2510897"/>
                  <a:pt x="423978" y="2526980"/>
                  <a:pt x="429121" y="2545615"/>
                </a:cubicBezTo>
                <a:cubicBezTo>
                  <a:pt x="441123" y="2588768"/>
                  <a:pt x="473700" y="2617603"/>
                  <a:pt x="502275" y="2645455"/>
                </a:cubicBezTo>
                <a:cubicBezTo>
                  <a:pt x="526660" y="2669191"/>
                  <a:pt x="540376" y="2695868"/>
                  <a:pt x="550665" y="2725094"/>
                </a:cubicBezTo>
                <a:cubicBezTo>
                  <a:pt x="563809" y="2761970"/>
                  <a:pt x="558857" y="2791196"/>
                  <a:pt x="527232" y="2808850"/>
                </a:cubicBezTo>
                <a:cubicBezTo>
                  <a:pt x="518277" y="2813754"/>
                  <a:pt x="507799" y="2822385"/>
                  <a:pt x="505133" y="2831604"/>
                </a:cubicBezTo>
                <a:cubicBezTo>
                  <a:pt x="491799" y="2876129"/>
                  <a:pt x="472366" y="2921245"/>
                  <a:pt x="484178" y="2968910"/>
                </a:cubicBezTo>
                <a:cubicBezTo>
                  <a:pt x="500371" y="3034817"/>
                  <a:pt x="499419" y="3099154"/>
                  <a:pt x="483416" y="3165061"/>
                </a:cubicBezTo>
                <a:cubicBezTo>
                  <a:pt x="470462" y="3218512"/>
                  <a:pt x="457126" y="3271963"/>
                  <a:pt x="447744" y="3326101"/>
                </a:cubicBezTo>
                <a:lnTo>
                  <a:pt x="446756" y="3333750"/>
                </a:lnTo>
                <a:lnTo>
                  <a:pt x="834222" y="3333750"/>
                </a:lnTo>
                <a:lnTo>
                  <a:pt x="833756" y="3315508"/>
                </a:lnTo>
                <a:cubicBezTo>
                  <a:pt x="835090" y="3305897"/>
                  <a:pt x="843092" y="3293538"/>
                  <a:pt x="851283" y="3289224"/>
                </a:cubicBezTo>
                <a:cubicBezTo>
                  <a:pt x="869571" y="3279612"/>
                  <a:pt x="872811" y="3266470"/>
                  <a:pt x="866523" y="3248621"/>
                </a:cubicBezTo>
                <a:cubicBezTo>
                  <a:pt x="861189" y="3233124"/>
                  <a:pt x="858523" y="3214098"/>
                  <a:pt x="848234" y="3203506"/>
                </a:cubicBezTo>
                <a:cubicBezTo>
                  <a:pt x="819088" y="3173494"/>
                  <a:pt x="818135" y="3135244"/>
                  <a:pt x="810325" y="3097977"/>
                </a:cubicBezTo>
                <a:cubicBezTo>
                  <a:pt x="805561" y="3075225"/>
                  <a:pt x="805371" y="3054039"/>
                  <a:pt x="808609" y="3031285"/>
                </a:cubicBezTo>
                <a:cubicBezTo>
                  <a:pt x="815849" y="2981857"/>
                  <a:pt x="805561" y="2933799"/>
                  <a:pt x="792417" y="2886329"/>
                </a:cubicBezTo>
                <a:cubicBezTo>
                  <a:pt x="783654" y="2854945"/>
                  <a:pt x="778320" y="2822776"/>
                  <a:pt x="769366" y="2791590"/>
                </a:cubicBezTo>
                <a:cubicBezTo>
                  <a:pt x="762508" y="2768247"/>
                  <a:pt x="754315" y="2744906"/>
                  <a:pt x="743267" y="2723527"/>
                </a:cubicBezTo>
                <a:cubicBezTo>
                  <a:pt x="727072" y="2692532"/>
                  <a:pt x="702688" y="2665466"/>
                  <a:pt x="709166" y="2626038"/>
                </a:cubicBezTo>
                <a:cubicBezTo>
                  <a:pt x="714880" y="2591317"/>
                  <a:pt x="702880" y="2559935"/>
                  <a:pt x="691449" y="2528158"/>
                </a:cubicBezTo>
                <a:cubicBezTo>
                  <a:pt x="683067" y="2504816"/>
                  <a:pt x="674493" y="2481477"/>
                  <a:pt x="669159" y="2457348"/>
                </a:cubicBezTo>
                <a:cubicBezTo>
                  <a:pt x="662872" y="2428709"/>
                  <a:pt x="665540" y="2396344"/>
                  <a:pt x="653918" y="2370844"/>
                </a:cubicBezTo>
                <a:cubicBezTo>
                  <a:pt x="641726" y="2344167"/>
                  <a:pt x="649918" y="2322005"/>
                  <a:pt x="653348" y="2298269"/>
                </a:cubicBezTo>
                <a:cubicBezTo>
                  <a:pt x="658682" y="2260413"/>
                  <a:pt x="668589" y="2222749"/>
                  <a:pt x="656014" y="2184501"/>
                </a:cubicBezTo>
                <a:cubicBezTo>
                  <a:pt x="640774" y="2138014"/>
                  <a:pt x="624391" y="2091918"/>
                  <a:pt x="609913" y="2045235"/>
                </a:cubicBezTo>
                <a:cubicBezTo>
                  <a:pt x="604386" y="2027187"/>
                  <a:pt x="602100" y="2007771"/>
                  <a:pt x="599624" y="1988939"/>
                </a:cubicBezTo>
                <a:cubicBezTo>
                  <a:pt x="597528" y="1971091"/>
                  <a:pt x="602862" y="1949711"/>
                  <a:pt x="594862" y="1935977"/>
                </a:cubicBezTo>
                <a:cubicBezTo>
                  <a:pt x="574287" y="1900670"/>
                  <a:pt x="564191" y="1864385"/>
                  <a:pt x="564191" y="1823583"/>
                </a:cubicBezTo>
                <a:cubicBezTo>
                  <a:pt x="564191" y="1808282"/>
                  <a:pt x="555617" y="1793374"/>
                  <a:pt x="554093" y="1777881"/>
                </a:cubicBezTo>
                <a:cubicBezTo>
                  <a:pt x="552189" y="1756694"/>
                  <a:pt x="547044" y="1732372"/>
                  <a:pt x="554285" y="1713934"/>
                </a:cubicBezTo>
                <a:cubicBezTo>
                  <a:pt x="571429" y="1670585"/>
                  <a:pt x="557141" y="1635476"/>
                  <a:pt x="540186" y="1597617"/>
                </a:cubicBezTo>
                <a:cubicBezTo>
                  <a:pt x="523422" y="1560348"/>
                  <a:pt x="510087" y="1521118"/>
                  <a:pt x="499037" y="1481495"/>
                </a:cubicBezTo>
                <a:cubicBezTo>
                  <a:pt x="495037" y="1466588"/>
                  <a:pt x="501705" y="1448740"/>
                  <a:pt x="503037" y="1432262"/>
                </a:cubicBezTo>
                <a:cubicBezTo>
                  <a:pt x="503419" y="1426376"/>
                  <a:pt x="503991" y="1419903"/>
                  <a:pt x="502085" y="1414609"/>
                </a:cubicBezTo>
                <a:cubicBezTo>
                  <a:pt x="483796" y="1363414"/>
                  <a:pt x="469890" y="1311432"/>
                  <a:pt x="479414" y="1255923"/>
                </a:cubicBezTo>
                <a:cubicBezTo>
                  <a:pt x="480368" y="1250824"/>
                  <a:pt x="478272" y="1245135"/>
                  <a:pt x="476938" y="1240034"/>
                </a:cubicBezTo>
                <a:cubicBezTo>
                  <a:pt x="470080" y="1215122"/>
                  <a:pt x="459222" y="1190799"/>
                  <a:pt x="456745" y="1165498"/>
                </a:cubicBezTo>
                <a:cubicBezTo>
                  <a:pt x="450649" y="1103121"/>
                  <a:pt x="448171" y="1040355"/>
                  <a:pt x="444171" y="977582"/>
                </a:cubicBezTo>
                <a:cubicBezTo>
                  <a:pt x="443981" y="973659"/>
                  <a:pt x="443981" y="969541"/>
                  <a:pt x="442647" y="966011"/>
                </a:cubicBezTo>
                <a:cubicBezTo>
                  <a:pt x="434455" y="942864"/>
                  <a:pt x="437123" y="922662"/>
                  <a:pt x="452743" y="903045"/>
                </a:cubicBezTo>
                <a:cubicBezTo>
                  <a:pt x="459602" y="894414"/>
                  <a:pt x="463222" y="882645"/>
                  <a:pt x="467032" y="871859"/>
                </a:cubicBezTo>
                <a:cubicBezTo>
                  <a:pt x="472748" y="855968"/>
                  <a:pt x="478272" y="839689"/>
                  <a:pt x="481892" y="823213"/>
                </a:cubicBezTo>
                <a:cubicBezTo>
                  <a:pt x="485320" y="806930"/>
                  <a:pt x="490083" y="789474"/>
                  <a:pt x="487416" y="773781"/>
                </a:cubicBezTo>
                <a:cubicBezTo>
                  <a:pt x="482654" y="745535"/>
                  <a:pt x="471986" y="718661"/>
                  <a:pt x="464936" y="690809"/>
                </a:cubicBezTo>
                <a:cubicBezTo>
                  <a:pt x="462460" y="681198"/>
                  <a:pt x="462842" y="670605"/>
                  <a:pt x="462650" y="660603"/>
                </a:cubicBezTo>
                <a:cubicBezTo>
                  <a:pt x="462080" y="637652"/>
                  <a:pt x="467604" y="614113"/>
                  <a:pt x="451791" y="593322"/>
                </a:cubicBezTo>
                <a:cubicBezTo>
                  <a:pt x="436933" y="574101"/>
                  <a:pt x="441313" y="554679"/>
                  <a:pt x="452553" y="534478"/>
                </a:cubicBezTo>
                <a:cubicBezTo>
                  <a:pt x="460556" y="519961"/>
                  <a:pt x="466842" y="503486"/>
                  <a:pt x="469890" y="487205"/>
                </a:cubicBezTo>
                <a:cubicBezTo>
                  <a:pt x="474080" y="464843"/>
                  <a:pt x="475796" y="442679"/>
                  <a:pt x="473318" y="418552"/>
                </a:cubicBezTo>
                <a:cubicBezTo>
                  <a:pt x="471604" y="401485"/>
                  <a:pt x="470842" y="387559"/>
                  <a:pt x="460746" y="374220"/>
                </a:cubicBezTo>
                <a:cubicBezTo>
                  <a:pt x="459222" y="372064"/>
                  <a:pt x="458840" y="368141"/>
                  <a:pt x="459032" y="365198"/>
                </a:cubicBezTo>
                <a:cubicBezTo>
                  <a:pt x="462270" y="326557"/>
                  <a:pt x="460556" y="288308"/>
                  <a:pt x="458267" y="249272"/>
                </a:cubicBezTo>
                <a:cubicBezTo>
                  <a:pt x="455221" y="199649"/>
                  <a:pt x="464174" y="147470"/>
                  <a:pt x="496179" y="104514"/>
                </a:cubicBezTo>
                <a:cubicBezTo>
                  <a:pt x="500943" y="98237"/>
                  <a:pt x="503037" y="88822"/>
                  <a:pt x="504181" y="80583"/>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14" name="Tekstvak 4">
            <a:extLst>
              <a:ext uri="{FF2B5EF4-FFF2-40B4-BE49-F238E27FC236}">
                <a16:creationId xmlns:a16="http://schemas.microsoft.com/office/drawing/2014/main" id="{2C70FB93-0B30-4862-8A8A-5A7B416F9D55}"/>
              </a:ext>
            </a:extLst>
          </p:cNvPr>
          <p:cNvGraphicFramePr/>
          <p:nvPr>
            <p:extLst>
              <p:ext uri="{D42A27DB-BD31-4B8C-83A1-F6EECF244321}">
                <p14:modId xmlns:p14="http://schemas.microsoft.com/office/powerpoint/2010/main" val="2036127157"/>
              </p:ext>
            </p:extLst>
          </p:nvPr>
        </p:nvGraphicFramePr>
        <p:xfrm>
          <a:off x="5334000" y="766719"/>
          <a:ext cx="6096000" cy="5329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14369888"/>
      </p:ext>
    </p:extLst>
  </p:cSld>
  <p:clrMapOvr>
    <a:masterClrMapping/>
  </p:clrMapOvr>
</p:sld>
</file>

<file path=ppt/theme/theme1.xml><?xml version="1.0" encoding="utf-8"?>
<a:theme xmlns:a="http://schemas.openxmlformats.org/drawingml/2006/main" name="TornVTI">
  <a:themeElements>
    <a:clrScheme name="Custom 1">
      <a:dk1>
        <a:sysClr val="windowText" lastClr="000000"/>
      </a:dk1>
      <a:lt1>
        <a:sysClr val="window" lastClr="FFFFFF"/>
      </a:lt1>
      <a:dk2>
        <a:srgbClr val="131523"/>
      </a:dk2>
      <a:lt2>
        <a:srgbClr val="E7E6E6"/>
      </a:lt2>
      <a:accent1>
        <a:srgbClr val="3FB96C"/>
      </a:accent1>
      <a:accent2>
        <a:srgbClr val="699EFA"/>
      </a:accent2>
      <a:accent3>
        <a:srgbClr val="8039C1"/>
      </a:accent3>
      <a:accent4>
        <a:srgbClr val="D1971A"/>
      </a:accent4>
      <a:accent5>
        <a:srgbClr val="E62B59"/>
      </a:accent5>
      <a:accent6>
        <a:srgbClr val="9CA2AB"/>
      </a:accent6>
      <a:hlink>
        <a:srgbClr val="FFFFFF"/>
      </a:hlink>
      <a:folHlink>
        <a:srgbClr val="57618E"/>
      </a:folHlink>
    </a:clrScheme>
    <a:fontScheme name="Torn">
      <a:majorFont>
        <a:latin typeface="Impact"/>
        <a:ea typeface=""/>
        <a:cs typeface=""/>
      </a:majorFont>
      <a:minorFont>
        <a:latin typeface="Arial Nova C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rnVTI" id="{D93270A2-BAD7-4DCC-9D1D-3427EACCFA88}" vid="{1B17486C-9B79-43FC-98F9-5BF7AA5600D2}"/>
    </a:ext>
  </a:extLst>
</a:theme>
</file>

<file path=docProps/app.xml><?xml version="1.0" encoding="utf-8"?>
<Properties xmlns="http://schemas.openxmlformats.org/officeDocument/2006/extended-properties" xmlns:vt="http://schemas.openxmlformats.org/officeDocument/2006/docPropsVTypes">
  <TotalTime>130</TotalTime>
  <Words>443</Words>
  <Application>Microsoft Office PowerPoint</Application>
  <PresentationFormat>Breedbeeld</PresentationFormat>
  <Paragraphs>38</Paragraphs>
  <Slides>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Arial</vt:lpstr>
      <vt:lpstr>Arial Nova Cond</vt:lpstr>
      <vt:lpstr>Impact</vt:lpstr>
      <vt:lpstr>Times New Roman</vt:lpstr>
      <vt:lpstr>TornVTI</vt:lpstr>
      <vt:lpstr>Voorbeeld dilemma</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Voorbeeld dilemma</dc:title>
  <dc:creator>Laura Beeftink</dc:creator>
  <cp:lastModifiedBy>Laura Beeftink</cp:lastModifiedBy>
  <cp:revision>4</cp:revision>
  <dcterms:created xsi:type="dcterms:W3CDTF">2021-12-12T17:44:13Z</dcterms:created>
  <dcterms:modified xsi:type="dcterms:W3CDTF">2021-12-12T19:54:37Z</dcterms:modified>
</cp:coreProperties>
</file>